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5.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6.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17.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24.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28.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notesSlides/notesSlide55.xml" ContentType="application/vnd.openxmlformats-officedocument.presentationml.notesSlide+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56.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57.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60.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notesSlides/notesSlide61.xml" ContentType="application/vnd.openxmlformats-officedocument.presentationml.notesSlide+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62.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1"/>
  </p:notesMasterIdLst>
  <p:sldIdLst>
    <p:sldId id="256" r:id="rId2"/>
    <p:sldId id="269" r:id="rId3"/>
    <p:sldId id="364" r:id="rId4"/>
    <p:sldId id="288" r:id="rId5"/>
    <p:sldId id="287" r:id="rId6"/>
    <p:sldId id="289" r:id="rId7"/>
    <p:sldId id="290" r:id="rId8"/>
    <p:sldId id="291" r:id="rId9"/>
    <p:sldId id="292" r:id="rId10"/>
    <p:sldId id="294" r:id="rId11"/>
    <p:sldId id="293" r:id="rId12"/>
    <p:sldId id="295" r:id="rId13"/>
    <p:sldId id="349" r:id="rId14"/>
    <p:sldId id="350" r:id="rId15"/>
    <p:sldId id="297" r:id="rId16"/>
    <p:sldId id="347" r:id="rId17"/>
    <p:sldId id="348" r:id="rId18"/>
    <p:sldId id="264" r:id="rId19"/>
    <p:sldId id="276" r:id="rId20"/>
    <p:sldId id="351" r:id="rId21"/>
    <p:sldId id="352" r:id="rId22"/>
    <p:sldId id="391" r:id="rId23"/>
    <p:sldId id="353" r:id="rId24"/>
    <p:sldId id="354" r:id="rId25"/>
    <p:sldId id="271" r:id="rId26"/>
    <p:sldId id="302" r:id="rId27"/>
    <p:sldId id="303" r:id="rId28"/>
    <p:sldId id="305" r:id="rId29"/>
    <p:sldId id="306" r:id="rId30"/>
    <p:sldId id="310" r:id="rId31"/>
    <p:sldId id="311" r:id="rId32"/>
    <p:sldId id="312" r:id="rId33"/>
    <p:sldId id="313" r:id="rId34"/>
    <p:sldId id="283" r:id="rId35"/>
    <p:sldId id="361" r:id="rId36"/>
    <p:sldId id="355" r:id="rId37"/>
    <p:sldId id="356" r:id="rId38"/>
    <p:sldId id="315" r:id="rId39"/>
    <p:sldId id="357" r:id="rId40"/>
    <p:sldId id="358" r:id="rId41"/>
    <p:sldId id="359" r:id="rId42"/>
    <p:sldId id="318" r:id="rId43"/>
    <p:sldId id="372" r:id="rId44"/>
    <p:sldId id="375" r:id="rId45"/>
    <p:sldId id="376" r:id="rId46"/>
    <p:sldId id="373" r:id="rId47"/>
    <p:sldId id="374" r:id="rId48"/>
    <p:sldId id="365" r:id="rId49"/>
    <p:sldId id="369" r:id="rId50"/>
    <p:sldId id="370" r:id="rId51"/>
    <p:sldId id="371" r:id="rId52"/>
    <p:sldId id="377" r:id="rId53"/>
    <p:sldId id="378" r:id="rId54"/>
    <p:sldId id="379" r:id="rId55"/>
    <p:sldId id="380" r:id="rId56"/>
    <p:sldId id="381" r:id="rId57"/>
    <p:sldId id="277" r:id="rId58"/>
    <p:sldId id="327" r:id="rId59"/>
    <p:sldId id="329" r:id="rId60"/>
    <p:sldId id="328" r:id="rId61"/>
    <p:sldId id="330" r:id="rId62"/>
    <p:sldId id="334" r:id="rId63"/>
    <p:sldId id="335" r:id="rId64"/>
    <p:sldId id="382" r:id="rId65"/>
    <p:sldId id="332" r:id="rId66"/>
    <p:sldId id="333" r:id="rId67"/>
    <p:sldId id="383" r:id="rId68"/>
    <p:sldId id="319" r:id="rId69"/>
    <p:sldId id="366" r:id="rId70"/>
    <p:sldId id="384" r:id="rId71"/>
    <p:sldId id="336" r:id="rId72"/>
    <p:sldId id="343" r:id="rId73"/>
    <p:sldId id="337" r:id="rId74"/>
    <p:sldId id="342" r:id="rId75"/>
    <p:sldId id="338" r:id="rId76"/>
    <p:sldId id="339" r:id="rId77"/>
    <p:sldId id="344" r:id="rId78"/>
    <p:sldId id="345" r:id="rId79"/>
    <p:sldId id="346" r:id="rId80"/>
    <p:sldId id="385" r:id="rId81"/>
    <p:sldId id="386" r:id="rId82"/>
    <p:sldId id="261" r:id="rId83"/>
    <p:sldId id="387" r:id="rId84"/>
    <p:sldId id="388" r:id="rId85"/>
    <p:sldId id="390" r:id="rId86"/>
    <p:sldId id="389" r:id="rId87"/>
    <p:sldId id="392" r:id="rId88"/>
    <p:sldId id="393" r:id="rId89"/>
    <p:sldId id="394" r:id="rId9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ess Zijlstra" initials="TZ" lastIdx="1" clrIdx="0">
    <p:extLst>
      <p:ext uri="{19B8F6BF-5375-455C-9EA6-DF929625EA0E}">
        <p15:presenceInfo xmlns:p15="http://schemas.microsoft.com/office/powerpoint/2012/main" userId="3383c22fdef6ee3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FCC00"/>
    <a:srgbClr val="FFFF99"/>
    <a:srgbClr val="FFCC66"/>
    <a:srgbClr val="FFFFFF"/>
    <a:srgbClr val="FFA94B"/>
    <a:srgbClr val="A8B97F"/>
    <a:srgbClr val="CC6600"/>
    <a:srgbClr val="000000"/>
    <a:srgbClr val="FFDE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77" autoAdjust="0"/>
    <p:restoredTop sz="84153" autoAdjust="0"/>
  </p:normalViewPr>
  <p:slideViewPr>
    <p:cSldViewPr snapToGrid="0">
      <p:cViewPr varScale="1">
        <p:scale>
          <a:sx n="83" d="100"/>
          <a:sy n="83" d="100"/>
        </p:scale>
        <p:origin x="706" y="82"/>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theme" Target="theme/theme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notesMaster" Target="notesMasters/notesMaster1.xml"/><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commentAuthors" Target="commentAuthor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pt>
    <dgm:pt modelId="{34CCB1D6-B82C-4141-9672-7ADC16289180}">
      <dgm:prSet phldrT="[Text]" custT="1"/>
      <dgm:spPr>
        <a:solidFill>
          <a:srgbClr val="000A6C"/>
        </a:solidFill>
        <a:ln w="57150">
          <a:noFill/>
        </a:ln>
      </dgm:spPr>
      <dgm:t>
        <a:bodyPr/>
        <a:lstStyle/>
        <a:p>
          <a:r>
            <a:rPr lang="nl-NL" sz="1600" dirty="0"/>
            <a:t>DSP (22)</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5047FF"/>
        </a:solidFill>
      </dgm:spPr>
      <dgm:t>
        <a:bodyPr/>
        <a:lstStyle/>
        <a:p>
          <a:r>
            <a:rPr lang="nl-NL" sz="1600" dirty="0"/>
            <a:t>DEL (5)</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5047FF"/>
        </a:solidFill>
        <a:ln w="38100">
          <a:solidFill>
            <a:srgbClr val="07008E"/>
          </a:solidFill>
        </a:ln>
      </dgm:spPr>
      <dgm:t>
        <a:bodyPr/>
        <a:lstStyle/>
        <a:p>
          <a:r>
            <a:rPr lang="nl-NL" sz="1600" dirty="0"/>
            <a:t>IM (5)</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9E637AA3-7D9E-4FDF-B85C-F6E227A5F623}">
      <dgm:prSet phldrT="[Text]" custT="1"/>
      <dgm:spPr>
        <a:solidFill>
          <a:srgbClr val="5047FF"/>
        </a:solidFill>
        <a:ln w="38100">
          <a:solidFill>
            <a:srgbClr val="07008E"/>
          </a:solidFill>
        </a:ln>
      </dgm:spPr>
      <dgm:t>
        <a:bodyPr/>
        <a:lstStyle/>
        <a:p>
          <a:r>
            <a:rPr lang="nl-NL" sz="1600" dirty="0"/>
            <a:t>DOPR (6)</a:t>
          </a:r>
          <a:endParaRPr lang="en-GB" sz="1600" dirty="0"/>
        </a:p>
      </dgm:t>
    </dgm:pt>
    <dgm:pt modelId="{6BD1D791-1202-48D8-A381-6E88A0B81CB2}" type="parTrans" cxnId="{54F02FC3-93D2-441D-8386-E1D74B6C5CED}">
      <dgm:prSet/>
      <dgm:spPr/>
      <dgm:t>
        <a:bodyPr/>
        <a:lstStyle/>
        <a:p>
          <a:endParaRPr lang="en-GB"/>
        </a:p>
      </dgm:t>
    </dgm:pt>
    <dgm:pt modelId="{738ABB4B-8592-492B-AC14-D0C29F085639}" type="sibTrans" cxnId="{54F02FC3-93D2-441D-8386-E1D74B6C5CED}">
      <dgm:prSet/>
      <dgm:spPr/>
      <dgm:t>
        <a:bodyPr/>
        <a:lstStyle/>
        <a:p>
          <a:endParaRPr lang="en-GB"/>
        </a:p>
      </dgm:t>
    </dgm:pt>
    <dgm:pt modelId="{4C5F9B40-0D7D-4E45-AE6A-9D66D9CC585F}">
      <dgm:prSet phldrT="[Text]" custT="1"/>
      <dgm:spPr>
        <a:solidFill>
          <a:srgbClr val="5047FF"/>
        </a:solidFill>
      </dgm:spPr>
      <dgm:t>
        <a:bodyPr/>
        <a:lstStyle/>
        <a:p>
          <a:r>
            <a:rPr lang="nl-NL" sz="1600" dirty="0"/>
            <a:t>ACE (5)</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EAC3BA8B-A112-4690-9C85-F27FF600BCC1}">
      <dgm:prSet phldrT="[Text]" custT="1"/>
      <dgm:spPr>
        <a:solidFill>
          <a:srgbClr val="5047FF"/>
        </a:solidFill>
      </dgm:spPr>
      <dgm:t>
        <a:bodyPr/>
        <a:lstStyle/>
        <a:p>
          <a:r>
            <a:rPr lang="nl-NL" sz="1600" dirty="0"/>
            <a:t>DOL (5)</a:t>
          </a:r>
          <a:endParaRPr lang="en-GB" sz="1600" dirty="0"/>
        </a:p>
      </dgm:t>
    </dgm:pt>
    <dgm:pt modelId="{D7AB744C-820A-4596-9C34-72F4A5E8AB71}" type="parTrans" cxnId="{0D0A54C9-5CAB-4728-A411-0C09C01083D2}">
      <dgm:prSet/>
      <dgm:spPr/>
      <dgm:t>
        <a:bodyPr/>
        <a:lstStyle/>
        <a:p>
          <a:endParaRPr lang="en-GB"/>
        </a:p>
      </dgm:t>
    </dgm:pt>
    <dgm:pt modelId="{53BBADA8-82CB-4F2F-B863-05BDFF8FA119}" type="sibTrans" cxnId="{0D0A54C9-5CAB-4728-A411-0C09C01083D2}">
      <dgm:prSet/>
      <dgm:spPr/>
      <dgm:t>
        <a:bodyPr/>
        <a:lstStyle/>
        <a:p>
          <a:endParaRPr lang="en-GB"/>
        </a:p>
      </dgm:t>
    </dgm:pt>
    <dgm:pt modelId="{0FAA2A8C-6C04-47D2-9DFA-E77F1F67B5CD}">
      <dgm:prSet phldrT="[Text]" custT="1"/>
      <dgm:spPr>
        <a:solidFill>
          <a:srgbClr val="5047FF"/>
        </a:solidFill>
      </dgm:spPr>
      <dgm:t>
        <a:bodyPr/>
        <a:lstStyle/>
        <a:p>
          <a:r>
            <a:rPr lang="nl-NL" sz="1600" dirty="0"/>
            <a:t>IP (1)</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7">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7">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7" custScaleX="107981" custScaleY="111720" custLinFactNeighborX="3032">
        <dgm:presLayoutVars>
          <dgm:bulletEnabled val="1"/>
        </dgm:presLayoutVars>
      </dgm:prSet>
      <dgm:spPr/>
    </dgm:pt>
    <dgm:pt modelId="{42361623-B915-40E8-8334-D03F370418E0}" type="pres">
      <dgm:prSet presAssocID="{E13ACCA3-85D9-4515-AEA5-56C2AAA9982B}" presName="parSpace" presStyleCnt="0"/>
      <dgm:spPr/>
    </dgm:pt>
    <dgm:pt modelId="{89945F98-62CE-47F4-BCEA-297F93EE3C75}" type="pres">
      <dgm:prSet presAssocID="{9E637AA3-7D9E-4FDF-B85C-F6E227A5F623}" presName="parTxOnly" presStyleLbl="node1" presStyleIdx="3" presStyleCnt="7" custScaleX="101871" custScaleY="111720" custLinFactNeighborX="20459">
        <dgm:presLayoutVars>
          <dgm:bulletEnabled val="1"/>
        </dgm:presLayoutVars>
      </dgm:prSet>
      <dgm:spPr/>
    </dgm:pt>
    <dgm:pt modelId="{08BF767E-D647-4CB3-B817-DB6D0E4D118D}" type="pres">
      <dgm:prSet presAssocID="{738ABB4B-8592-492B-AC14-D0C29F085639}" presName="parSpace" presStyleCnt="0"/>
      <dgm:spPr/>
    </dgm:pt>
    <dgm:pt modelId="{314C993F-3B20-4685-95FA-77075270494C}" type="pres">
      <dgm:prSet presAssocID="{4C5F9B40-0D7D-4E45-AE6A-9D66D9CC585F}" presName="parTxOnly" presStyleLbl="node1" presStyleIdx="4" presStyleCnt="7" custLinFactNeighborX="44411">
        <dgm:presLayoutVars>
          <dgm:bulletEnabled val="1"/>
        </dgm:presLayoutVars>
      </dgm:prSet>
      <dgm:spPr/>
    </dgm:pt>
    <dgm:pt modelId="{93EB2457-6BE7-4F0A-9BA2-2ED29BD6F5FC}" type="pres">
      <dgm:prSet presAssocID="{83241214-A805-4F07-852A-F8B85A59440E}" presName="parSpace" presStyleCnt="0"/>
      <dgm:spPr/>
    </dgm:pt>
    <dgm:pt modelId="{48A2B4AC-A0CD-48D2-9043-8E1639182002}" type="pres">
      <dgm:prSet presAssocID="{EAC3BA8B-A112-4690-9C85-F27FF600BCC1}" presName="parTxOnly" presStyleLbl="node1" presStyleIdx="5" presStyleCnt="7" custLinFactNeighborX="790">
        <dgm:presLayoutVars>
          <dgm:bulletEnabled val="1"/>
        </dgm:presLayoutVars>
      </dgm:prSet>
      <dgm:spPr/>
    </dgm:pt>
    <dgm:pt modelId="{AE2BD115-0DD2-4BB5-AB36-F529596961ED}" type="pres">
      <dgm:prSet presAssocID="{53BBADA8-82CB-4F2F-B863-05BDFF8FA119}" presName="parSpace" presStyleCnt="0"/>
      <dgm:spPr/>
    </dgm:pt>
    <dgm:pt modelId="{C7E8A219-FAF6-4330-9CB2-121504828A96}" type="pres">
      <dgm:prSet presAssocID="{0FAA2A8C-6C04-47D2-9DFA-E77F1F67B5CD}" presName="parTxOnly" presStyleLbl="node1" presStyleIdx="6" presStyleCnt="7" custScaleX="89834" custLinFactNeighborX="11009" custLinFactNeighborY="132">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50933D12-A638-400F-82C1-C4B3E768E28F}" type="presOf" srcId="{9E637AA3-7D9E-4FDF-B85C-F6E227A5F623}" destId="{89945F98-62CE-47F4-BCEA-297F93EE3C75}"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78CCB744-79F5-4236-9890-E3FC6E655FF5}" type="presOf" srcId="{EAC3BA8B-A112-4690-9C85-F27FF600BCC1}" destId="{48A2B4AC-A0CD-48D2-9043-8E1639182002}" srcOrd="0" destOrd="0" presId="urn:microsoft.com/office/officeart/2005/8/layout/hChevron3"/>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54F02FC3-93D2-441D-8386-E1D74B6C5CED}" srcId="{E5EAD955-DEDB-4817-B4F0-6142BE38EFFF}" destId="{9E637AA3-7D9E-4FDF-B85C-F6E227A5F623}" srcOrd="3" destOrd="0" parTransId="{6BD1D791-1202-48D8-A381-6E88A0B81CB2}" sibTransId="{738ABB4B-8592-492B-AC14-D0C29F085639}"/>
    <dgm:cxn modelId="{0D0A54C9-5CAB-4728-A411-0C09C01083D2}" srcId="{E5EAD955-DEDB-4817-B4F0-6142BE38EFFF}" destId="{EAC3BA8B-A112-4690-9C85-F27FF600BCC1}" srcOrd="5" destOrd="0" parTransId="{D7AB744C-820A-4596-9C34-72F4A5E8AB71}" sibTransId="{53BBADA8-82CB-4F2F-B863-05BDFF8FA119}"/>
    <dgm:cxn modelId="{461631D4-93CE-4559-9286-EAD09101F953}" type="presOf" srcId="{A32302BE-D62F-494F-9F38-58EEB126742C}" destId="{864DF424-0C9F-4EE8-9220-BBE13CF602F1}" srcOrd="0" destOrd="0" presId="urn:microsoft.com/office/officeart/2005/8/layout/hChevron3"/>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7B74995D-ADB7-48A3-94FA-3ABCDC8999EC}" type="presParOf" srcId="{8B634797-A769-45FC-B888-F7ED540B1FC6}" destId="{89945F98-62CE-47F4-BCEA-297F93EE3C75}" srcOrd="6" destOrd="0" presId="urn:microsoft.com/office/officeart/2005/8/layout/hChevron3"/>
    <dgm:cxn modelId="{CD0D2D95-4AF2-449E-8493-F4BF164B6D14}" type="presParOf" srcId="{8B634797-A769-45FC-B888-F7ED540B1FC6}" destId="{08BF767E-D647-4CB3-B817-DB6D0E4D118D}"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9C5BF091-0A6F-410D-A754-9CD72EA0C298}" type="presParOf" srcId="{8B634797-A769-45FC-B888-F7ED540B1FC6}" destId="{48A2B4AC-A0CD-48D2-9043-8E1639182002}" srcOrd="10" destOrd="0" presId="urn:microsoft.com/office/officeart/2005/8/layout/hChevron3"/>
    <dgm:cxn modelId="{81E2720B-45EE-4CDA-AE59-0F670B9162AF}" type="presParOf" srcId="{8B634797-A769-45FC-B888-F7ED540B1FC6}" destId="{AE2BD115-0DD2-4BB5-AB36-F529596961ED}"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5" csCatId="colorful" phldr="1"/>
      <dgm:spPr/>
    </dgm:pt>
    <dgm:pt modelId="{34CCB1D6-B82C-4141-9672-7ADC16289180}">
      <dgm:prSet phldrT="[Text]" custT="1"/>
      <dgm:spPr/>
      <dgm:t>
        <a:bodyPr/>
        <a:lstStyle/>
        <a:p>
          <a:r>
            <a:rPr lang="nl-NL" sz="1600" dirty="0"/>
            <a:t>Militaire Geschiedenis</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93978">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1" csCatId="colorful" phldr="1"/>
      <dgm:spPr/>
    </dgm:pt>
    <dgm:pt modelId="{34CCB1D6-B82C-4141-9672-7ADC16289180}">
      <dgm:prSet phldrT="[Text]" custT="1"/>
      <dgm:spPr/>
      <dgm:t>
        <a:bodyPr/>
        <a:lstStyle/>
        <a:p>
          <a:r>
            <a:rPr lang="nl-NL" sz="1600" dirty="0"/>
            <a:t>Internationale </a:t>
          </a:r>
          <a:r>
            <a:rPr lang="nl-NL" sz="1600" dirty="0" err="1"/>
            <a:t>Veiligheidstudies</a:t>
          </a:r>
          <a:endParaRPr lang="nl-NL" sz="1600" dirty="0"/>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140174">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5" csCatId="colorful" phldr="1"/>
      <dgm:spPr/>
    </dgm:pt>
    <dgm:pt modelId="{34CCB1D6-B82C-4141-9672-7ADC16289180}">
      <dgm:prSet phldrT="[Text]" custT="1"/>
      <dgm:spPr/>
      <dgm:t>
        <a:bodyPr/>
        <a:lstStyle/>
        <a:p>
          <a:r>
            <a:rPr lang="nl-NL" sz="1600" dirty="0"/>
            <a:t>Recht </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93978">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24"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1" csCatId="colorful" phldr="1"/>
      <dgm:spPr/>
    </dgm:pt>
    <dgm:pt modelId="{34CCB1D6-B82C-4141-9672-7ADC16289180}">
      <dgm:prSet phldrT="[Text]" custT="1"/>
      <dgm:spPr/>
      <dgm:t>
        <a:bodyPr/>
        <a:lstStyle/>
        <a:p>
          <a:r>
            <a:rPr lang="nl-NL" sz="1600" dirty="0"/>
            <a:t>Academische leerlijn</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140174" custLinFactY="-165751" custLinFactNeighborX="18562" custLinFactNeighborY="-200000">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29"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4" csCatId="colorful" phldr="1"/>
      <dgm:spPr/>
    </dgm:pt>
    <dgm:pt modelId="{34CCB1D6-B82C-4141-9672-7ADC16289180}">
      <dgm:prSet phldrT="[Text]" custT="1"/>
      <dgm:spPr/>
      <dgm:t>
        <a:bodyPr/>
        <a:lstStyle/>
        <a:p>
          <a:r>
            <a:rPr lang="nl-NL" sz="1600" dirty="0"/>
            <a:t>Militaire Operaties </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93978">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5" csCatId="colorful" phldr="1"/>
      <dgm:spPr/>
    </dgm:pt>
    <dgm:pt modelId="{34CCB1D6-B82C-4141-9672-7ADC16289180}">
      <dgm:prSet phldrT="[Text]" custT="1"/>
      <dgm:spPr/>
      <dgm:t>
        <a:bodyPr/>
        <a:lstStyle/>
        <a:p>
          <a:r>
            <a:rPr lang="nl-NL" sz="1600" dirty="0"/>
            <a:t>Militaire Geschiedenis</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93978">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1" csCatId="colorful" phldr="1"/>
      <dgm:spPr/>
    </dgm:pt>
    <dgm:pt modelId="{34CCB1D6-B82C-4141-9672-7ADC16289180}">
      <dgm:prSet phldrT="[Text]" custT="1"/>
      <dgm:spPr/>
      <dgm:t>
        <a:bodyPr/>
        <a:lstStyle/>
        <a:p>
          <a:r>
            <a:rPr lang="nl-NL" sz="1600" dirty="0"/>
            <a:t>Internationale </a:t>
          </a:r>
          <a:r>
            <a:rPr lang="nl-NL" sz="1600" dirty="0" err="1"/>
            <a:t>Veiligheidstudies</a:t>
          </a:r>
          <a:endParaRPr lang="nl-NL" sz="1600" dirty="0"/>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140174">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5" csCatId="colorful" phldr="1"/>
      <dgm:spPr/>
    </dgm:pt>
    <dgm:pt modelId="{34CCB1D6-B82C-4141-9672-7ADC16289180}">
      <dgm:prSet phldrT="[Text]" custT="1"/>
      <dgm:spPr/>
      <dgm:t>
        <a:bodyPr/>
        <a:lstStyle/>
        <a:p>
          <a:r>
            <a:rPr lang="nl-NL" sz="1600" dirty="0"/>
            <a:t>Recht </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93978">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24"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1" csCatId="colorful" phldr="1"/>
      <dgm:spPr/>
    </dgm:pt>
    <dgm:pt modelId="{34CCB1D6-B82C-4141-9672-7ADC16289180}">
      <dgm:prSet phldrT="[Text]" custT="1"/>
      <dgm:spPr/>
      <dgm:t>
        <a:bodyPr/>
        <a:lstStyle/>
        <a:p>
          <a:r>
            <a:rPr lang="nl-NL" sz="1600" dirty="0"/>
            <a:t>Academische leerlijn</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140174" custLinFactY="-165751" custLinFactNeighborX="18562" custLinFactNeighborY="-200000">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29"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1_2" csCatId="accent1" phldr="1"/>
      <dgm:spPr/>
    </dgm:pt>
    <dgm:pt modelId="{2AF1D0FF-E65C-4A7E-B1A2-FC386E320DD9}">
      <dgm:prSet phldrT="[Text]"/>
      <dgm:spPr>
        <a:solidFill>
          <a:srgbClr val="FFA94B"/>
        </a:solidFill>
        <a:ln>
          <a:noFill/>
        </a:ln>
      </dgm:spPr>
      <dgm:t>
        <a:bodyPr/>
        <a:lstStyle/>
        <a:p>
          <a:r>
            <a:rPr lang="nl-NL" dirty="0"/>
            <a:t>MTO2</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a:solidFill>
          <a:srgbClr val="FFA94B"/>
        </a:solidFill>
        <a:ln>
          <a:noFill/>
        </a:ln>
      </dgm:spPr>
      <dgm:t>
        <a:bodyPr/>
        <a:lstStyle/>
        <a:p>
          <a:r>
            <a:rPr lang="nl-NL" dirty="0"/>
            <a:t>MTO3</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a:solidFill>
          <a:srgbClr val="FFA94B"/>
        </a:solidFill>
        <a:ln>
          <a:noFill/>
        </a:ln>
      </dgm:spPr>
      <dgm:t>
        <a:bodyPr/>
        <a:lstStyle/>
        <a:p>
          <a:r>
            <a:rPr lang="nl-NL" dirty="0"/>
            <a:t>MTO4</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a:solidFill>
          <a:srgbClr val="FFA94B"/>
        </a:solidFill>
        <a:ln>
          <a:noFill/>
        </a:ln>
      </dgm:spPr>
      <dgm:t>
        <a:bodyPr/>
        <a:lstStyle/>
        <a:p>
          <a:r>
            <a:rPr lang="nl-NL" dirty="0"/>
            <a:t>IOV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52033043-4672-4512-A975-28042A82182B}">
      <dgm:prSet/>
      <dgm:spPr>
        <a:ln>
          <a:solidFill>
            <a:srgbClr val="FFA94B"/>
          </a:solidFill>
        </a:ln>
      </dgm:spPr>
      <dgm:t>
        <a:bodyPr/>
        <a:lstStyle/>
        <a:p>
          <a:pPr>
            <a:buFontTx/>
            <a:buNone/>
          </a:pPr>
          <a:r>
            <a:rPr lang="nl-NL" dirty="0"/>
            <a:t>Kwalitatieve methoden</a:t>
          </a:r>
          <a:endParaRPr lang="en-GB" dirty="0"/>
        </a:p>
      </dgm:t>
    </dgm:pt>
    <dgm:pt modelId="{8D372D97-930A-4ECF-8AD8-C97D95062978}" type="parTrans" cxnId="{8F3EC655-03F6-4712-A8DD-0A14820B16B4}">
      <dgm:prSet/>
      <dgm:spPr/>
      <dgm:t>
        <a:bodyPr/>
        <a:lstStyle/>
        <a:p>
          <a:endParaRPr lang="en-GB"/>
        </a:p>
      </dgm:t>
    </dgm:pt>
    <dgm:pt modelId="{CA2E4ECD-9A33-4039-B3CB-84E6345D6372}" type="sibTrans" cxnId="{8F3EC655-03F6-4712-A8DD-0A14820B16B4}">
      <dgm:prSet/>
      <dgm:spPr/>
      <dgm:t>
        <a:bodyPr/>
        <a:lstStyle/>
        <a:p>
          <a:endParaRPr lang="en-GB"/>
        </a:p>
      </dgm:t>
    </dgm:pt>
    <dgm:pt modelId="{AF8C2556-BB1F-4761-9D87-E06DE2774FC5}">
      <dgm:prSet/>
      <dgm:spPr>
        <a:ln>
          <a:solidFill>
            <a:srgbClr val="FFA94B"/>
          </a:solidFill>
        </a:ln>
      </dgm:spPr>
      <dgm:t>
        <a:bodyPr/>
        <a:lstStyle/>
        <a:p>
          <a:pPr>
            <a:buFontTx/>
            <a:buNone/>
          </a:pPr>
          <a:r>
            <a:rPr lang="nl-NL" dirty="0"/>
            <a:t>Kwantitatieve methoden</a:t>
          </a:r>
          <a:endParaRPr lang="en-GB" dirty="0"/>
        </a:p>
      </dgm:t>
    </dgm:pt>
    <dgm:pt modelId="{9FD38DF5-3575-4BFF-A0E7-AFEC3A2DC7B8}" type="parTrans" cxnId="{E5871131-B46F-4155-B76E-C885998117E9}">
      <dgm:prSet/>
      <dgm:spPr/>
      <dgm:t>
        <a:bodyPr/>
        <a:lstStyle/>
        <a:p>
          <a:endParaRPr lang="en-GB"/>
        </a:p>
      </dgm:t>
    </dgm:pt>
    <dgm:pt modelId="{22C443A7-9D75-4C53-88C5-509FE1493D46}" type="sibTrans" cxnId="{E5871131-B46F-4155-B76E-C885998117E9}">
      <dgm:prSet/>
      <dgm:spPr/>
      <dgm:t>
        <a:bodyPr/>
        <a:lstStyle/>
        <a:p>
          <a:endParaRPr lang="en-GB"/>
        </a:p>
      </dgm:t>
    </dgm:pt>
    <dgm:pt modelId="{AF7B4BBE-E83D-45F7-BD62-0792FF293BBA}">
      <dgm:prSet/>
      <dgm:spPr>
        <a:ln>
          <a:solidFill>
            <a:srgbClr val="FFA94B"/>
          </a:solidFill>
        </a:ln>
      </dgm:spPr>
      <dgm:t>
        <a:bodyPr/>
        <a:lstStyle/>
        <a:p>
          <a:pPr>
            <a:buFontTx/>
            <a:buNone/>
          </a:pPr>
          <a:r>
            <a:rPr lang="nl-NL" dirty="0"/>
            <a:t>Onderzoek technisch ontwerp </a:t>
          </a:r>
          <a:endParaRPr lang="en-GB" dirty="0"/>
        </a:p>
      </dgm:t>
    </dgm:pt>
    <dgm:pt modelId="{0A62A6EF-DF12-4040-B7D5-CE0EAD4111E4}" type="parTrans" cxnId="{3E4C0B4C-B0B0-4079-BA90-441AD6F36D16}">
      <dgm:prSet/>
      <dgm:spPr/>
      <dgm:t>
        <a:bodyPr/>
        <a:lstStyle/>
        <a:p>
          <a:endParaRPr lang="en-GB"/>
        </a:p>
      </dgm:t>
    </dgm:pt>
    <dgm:pt modelId="{01E67545-541F-4888-8078-7E800C76870E}" type="sibTrans" cxnId="{3E4C0B4C-B0B0-4079-BA90-441AD6F36D16}">
      <dgm:prSet/>
      <dgm:spPr/>
      <dgm:t>
        <a:bodyPr/>
        <a:lstStyle/>
        <a:p>
          <a:endParaRPr lang="en-GB"/>
        </a:p>
      </dgm:t>
    </dgm:pt>
    <dgm:pt modelId="{7B6A857E-6CA3-45E6-98DC-1B9AC05AA088}">
      <dgm:prSet/>
      <dgm:spPr>
        <a:ln>
          <a:solidFill>
            <a:srgbClr val="FFA94B"/>
          </a:solidFill>
        </a:ln>
      </dgm:spPr>
      <dgm:t>
        <a:bodyPr/>
        <a:lstStyle/>
        <a:p>
          <a:pPr>
            <a:buFontTx/>
            <a:buNone/>
          </a:pPr>
          <a:r>
            <a:rPr lang="nl-NL" dirty="0"/>
            <a:t>Ontwerpen en opstellen van een onderzoeksvoorstel ter voorbereiding op de scriptie</a:t>
          </a:r>
          <a:endParaRPr lang="en-GB" dirty="0"/>
        </a:p>
      </dgm:t>
    </dgm:pt>
    <dgm:pt modelId="{E7C5C096-ED67-45E8-8B18-4B78C309876E}" type="parTrans" cxnId="{1CC2ECD9-CD87-49C5-B631-34DFFF1ABDF8}">
      <dgm:prSet/>
      <dgm:spPr/>
      <dgm:t>
        <a:bodyPr/>
        <a:lstStyle/>
        <a:p>
          <a:endParaRPr lang="en-GB"/>
        </a:p>
      </dgm:t>
    </dgm:pt>
    <dgm:pt modelId="{3FD20EEB-2418-4693-A521-4F9E8F34C6F1}" type="sibTrans" cxnId="{1CC2ECD9-CD87-49C5-B631-34DFFF1ABDF8}">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CDC40E32-8A23-4B02-AEF0-9F8205208A23}" type="pres">
      <dgm:prSet presAssocID="{2AF1D0FF-E65C-4A7E-B1A2-FC386E320DD9}" presName="composite" presStyleCnt="0"/>
      <dgm:spPr/>
    </dgm:pt>
    <dgm:pt modelId="{EBB5CD45-6073-40B4-BCD5-34253369BC2C}" type="pres">
      <dgm:prSet presAssocID="{2AF1D0FF-E65C-4A7E-B1A2-FC386E320DD9}" presName="parentText" presStyleLbl="alignNode1" presStyleIdx="0" presStyleCnt="4">
        <dgm:presLayoutVars>
          <dgm:chMax val="1"/>
          <dgm:bulletEnabled val="1"/>
        </dgm:presLayoutVars>
      </dgm:prSet>
      <dgm:spPr/>
    </dgm:pt>
    <dgm:pt modelId="{58064072-0A76-43C3-940B-96F55B63B05C}" type="pres">
      <dgm:prSet presAssocID="{2AF1D0FF-E65C-4A7E-B1A2-FC386E320DD9}" presName="descendantText" presStyleLbl="alignAcc1" presStyleIdx="0" presStyleCnt="4">
        <dgm:presLayoutVars>
          <dgm:bulletEnabled val="1"/>
        </dgm:presLayoutVars>
      </dgm:prSet>
      <dgm:spPr/>
    </dgm:pt>
    <dgm:pt modelId="{F9A7E27A-669A-469E-81AE-A7EF6C0CB832}" type="pres">
      <dgm:prSet presAssocID="{3FC3362A-4F1E-43AA-BE77-3EFA63035E58}" presName="sp" presStyleCnt="0"/>
      <dgm:spPr/>
    </dgm:pt>
    <dgm:pt modelId="{E8DED5D2-C2D2-4B9D-AEB4-FC7F25D37368}" type="pres">
      <dgm:prSet presAssocID="{0F958563-063F-402C-BE71-ABC1A4B17590}" presName="composite" presStyleCnt="0"/>
      <dgm:spPr/>
    </dgm:pt>
    <dgm:pt modelId="{FE906417-895C-426D-936B-7927787DD7B9}" type="pres">
      <dgm:prSet presAssocID="{0F958563-063F-402C-BE71-ABC1A4B17590}" presName="parentText" presStyleLbl="alignNode1" presStyleIdx="1" presStyleCnt="4">
        <dgm:presLayoutVars>
          <dgm:chMax val="1"/>
          <dgm:bulletEnabled val="1"/>
        </dgm:presLayoutVars>
      </dgm:prSet>
      <dgm:spPr/>
    </dgm:pt>
    <dgm:pt modelId="{46ACD16B-8D4E-438E-B1CC-199ECA70E9F4}" type="pres">
      <dgm:prSet presAssocID="{0F958563-063F-402C-BE71-ABC1A4B17590}" presName="descendantText" presStyleLbl="alignAcc1" presStyleIdx="1" presStyleCnt="4">
        <dgm:presLayoutVars>
          <dgm:bulletEnabled val="1"/>
        </dgm:presLayoutVars>
      </dgm:prSet>
      <dgm:spPr/>
    </dgm:pt>
    <dgm:pt modelId="{C7EB9D7E-3D54-49C1-BCE9-98B207EA65BD}" type="pres">
      <dgm:prSet presAssocID="{B84D7F41-4E3C-4332-A0BD-5F6849775F07}" presName="sp" presStyleCnt="0"/>
      <dgm:spPr/>
    </dgm:pt>
    <dgm:pt modelId="{19929389-13CD-44C7-B0A7-6E968FD2A77F}" type="pres">
      <dgm:prSet presAssocID="{0E103AAC-50D8-4A83-8CE0-3E2A04425A2A}" presName="composite" presStyleCnt="0"/>
      <dgm:spPr/>
    </dgm:pt>
    <dgm:pt modelId="{479668C2-FB62-4BA1-AF7B-735FEE802B2D}" type="pres">
      <dgm:prSet presAssocID="{0E103AAC-50D8-4A83-8CE0-3E2A04425A2A}" presName="parentText" presStyleLbl="alignNode1" presStyleIdx="2" presStyleCnt="4">
        <dgm:presLayoutVars>
          <dgm:chMax val="1"/>
          <dgm:bulletEnabled val="1"/>
        </dgm:presLayoutVars>
      </dgm:prSet>
      <dgm:spPr/>
    </dgm:pt>
    <dgm:pt modelId="{5828B35E-AD50-4D4B-871A-6ABC761DB970}" type="pres">
      <dgm:prSet presAssocID="{0E103AAC-50D8-4A83-8CE0-3E2A04425A2A}" presName="descendantText" presStyleLbl="alignAcc1" presStyleIdx="2" presStyleCnt="4">
        <dgm:presLayoutVars>
          <dgm:bulletEnabled val="1"/>
        </dgm:presLayoutVars>
      </dgm:prSet>
      <dgm:spPr/>
    </dgm:pt>
    <dgm:pt modelId="{9282B195-4FCA-4446-A932-CE31FEC816D9}" type="pres">
      <dgm:prSet presAssocID="{F9430DAD-F0BE-4FDF-A83C-0E15A2F991B7}" presName="sp" presStyleCnt="0"/>
      <dgm:spPr/>
    </dgm:pt>
    <dgm:pt modelId="{C27497E3-836F-47F0-BF82-488D15A4F2E6}" type="pres">
      <dgm:prSet presAssocID="{4D766C9F-E235-488A-86EC-5457ECB5BF3F}" presName="composite" presStyleCnt="0"/>
      <dgm:spPr/>
    </dgm:pt>
    <dgm:pt modelId="{4954CE7B-8355-4176-B344-FEFB458F1E48}" type="pres">
      <dgm:prSet presAssocID="{4D766C9F-E235-488A-86EC-5457ECB5BF3F}" presName="parentText" presStyleLbl="alignNode1" presStyleIdx="3" presStyleCnt="4">
        <dgm:presLayoutVars>
          <dgm:chMax val="1"/>
          <dgm:bulletEnabled val="1"/>
        </dgm:presLayoutVars>
      </dgm:prSet>
      <dgm:spPr/>
    </dgm:pt>
    <dgm:pt modelId="{AA416CB6-A09A-4750-BC9D-2B39224D7E00}" type="pres">
      <dgm:prSet presAssocID="{4D766C9F-E235-488A-86EC-5457ECB5BF3F}" presName="descendantText" presStyleLbl="alignAcc1" presStyleIdx="3" presStyleCnt="4">
        <dgm:presLayoutVars>
          <dgm:bulletEnabled val="1"/>
        </dgm:presLayoutVars>
      </dgm:prSet>
      <dgm:spPr/>
    </dgm:pt>
  </dgm:ptLst>
  <dgm:cxnLst>
    <dgm:cxn modelId="{F88BB122-0DF1-482A-A393-B3D73C133D66}" type="presOf" srcId="{AF8C2556-BB1F-4761-9D87-E06DE2774FC5}" destId="{46ACD16B-8D4E-438E-B1CC-199ECA70E9F4}" srcOrd="0" destOrd="0" presId="urn:microsoft.com/office/officeart/2005/8/layout/chevron2"/>
    <dgm:cxn modelId="{F8C85128-3E26-4AB8-A5D7-96AA933AF2FF}" srcId="{487C76CA-B582-4ECF-ADFA-BB6981256160}" destId="{4D766C9F-E235-488A-86EC-5457ECB5BF3F}" srcOrd="3" destOrd="0" parTransId="{B99BE59C-45D1-48CE-A009-A3F81B0D4F02}" sibTransId="{1E50EB9B-05A4-4216-BCB4-0EF11C42BA12}"/>
    <dgm:cxn modelId="{E5871131-B46F-4155-B76E-C885998117E9}" srcId="{0F958563-063F-402C-BE71-ABC1A4B17590}" destId="{AF8C2556-BB1F-4761-9D87-E06DE2774FC5}" srcOrd="0" destOrd="0" parTransId="{9FD38DF5-3575-4BFF-A0E7-AFEC3A2DC7B8}" sibTransId="{22C443A7-9D75-4C53-88C5-509FE1493D46}"/>
    <dgm:cxn modelId="{D584EC35-9FA2-40E1-9FAA-3D08E8A7D778}" type="presOf" srcId="{2AF1D0FF-E65C-4A7E-B1A2-FC386E320DD9}" destId="{EBB5CD45-6073-40B4-BCD5-34253369BC2C}" srcOrd="0" destOrd="0" presId="urn:microsoft.com/office/officeart/2005/8/layout/chevron2"/>
    <dgm:cxn modelId="{BCAAFC69-2A76-44EB-AE3E-39522BD641CC}" type="presOf" srcId="{4D766C9F-E235-488A-86EC-5457ECB5BF3F}" destId="{4954CE7B-8355-4176-B344-FEFB458F1E48}" srcOrd="0" destOrd="0" presId="urn:microsoft.com/office/officeart/2005/8/layout/chevron2"/>
    <dgm:cxn modelId="{3E4C0B4C-B0B0-4079-BA90-441AD6F36D16}" srcId="{0E103AAC-50D8-4A83-8CE0-3E2A04425A2A}" destId="{AF7B4BBE-E83D-45F7-BD62-0792FF293BBA}" srcOrd="0" destOrd="0" parTransId="{0A62A6EF-DF12-4040-B7D5-CE0EAD4111E4}" sibTransId="{01E67545-541F-4888-8078-7E800C76870E}"/>
    <dgm:cxn modelId="{8A962F6E-FA57-4AD2-ACD9-096C2E00FF17}" srcId="{487C76CA-B582-4ECF-ADFA-BB6981256160}" destId="{2AF1D0FF-E65C-4A7E-B1A2-FC386E320DD9}" srcOrd="0" destOrd="0" parTransId="{7056B20D-FAC7-43AB-88BE-6224DDFD7D9B}" sibTransId="{3FC3362A-4F1E-43AA-BE77-3EFA63035E58}"/>
    <dgm:cxn modelId="{8F3EC655-03F6-4712-A8DD-0A14820B16B4}" srcId="{2AF1D0FF-E65C-4A7E-B1A2-FC386E320DD9}" destId="{52033043-4672-4512-A975-28042A82182B}" srcOrd="0" destOrd="0" parTransId="{8D372D97-930A-4ECF-8AD8-C97D95062978}" sibTransId="{CA2E4ECD-9A33-4039-B3CB-84E6345D6372}"/>
    <dgm:cxn modelId="{8D6E7589-0460-46E0-997E-AA4DFF967D8C}" type="presOf" srcId="{487C76CA-B582-4ECF-ADFA-BB6981256160}" destId="{91C699BC-7210-44DD-BDC6-E0BBE266D0C5}" srcOrd="0" destOrd="0" presId="urn:microsoft.com/office/officeart/2005/8/layout/chevron2"/>
    <dgm:cxn modelId="{B6AE2F95-A9D9-478A-A9A0-C0D5F881B351}" type="presOf" srcId="{AF7B4BBE-E83D-45F7-BD62-0792FF293BBA}" destId="{5828B35E-AD50-4D4B-871A-6ABC761DB970}" srcOrd="0" destOrd="0" presId="urn:microsoft.com/office/officeart/2005/8/layout/chevron2"/>
    <dgm:cxn modelId="{E20547B7-74B6-4EB7-A143-94C8B4066B19}" type="presOf" srcId="{7B6A857E-6CA3-45E6-98DC-1B9AC05AA088}" destId="{AA416CB6-A09A-4750-BC9D-2B39224D7E00}" srcOrd="0" destOrd="0" presId="urn:microsoft.com/office/officeart/2005/8/layout/chevron2"/>
    <dgm:cxn modelId="{5FA99BBF-1A98-4E3F-91A5-D6A9FCA16F4E}" type="presOf" srcId="{0E103AAC-50D8-4A83-8CE0-3E2A04425A2A}" destId="{479668C2-FB62-4BA1-AF7B-735FEE802B2D}" srcOrd="0" destOrd="0" presId="urn:microsoft.com/office/officeart/2005/8/layout/chevron2"/>
    <dgm:cxn modelId="{1CC2ECD9-CD87-49C5-B631-34DFFF1ABDF8}" srcId="{4D766C9F-E235-488A-86EC-5457ECB5BF3F}" destId="{7B6A857E-6CA3-45E6-98DC-1B9AC05AA088}" srcOrd="0" destOrd="0" parTransId="{E7C5C096-ED67-45E8-8B18-4B78C309876E}" sibTransId="{3FD20EEB-2418-4693-A521-4F9E8F34C6F1}"/>
    <dgm:cxn modelId="{3BE359E4-7EAE-4417-81B4-24F4BEBFC8D4}" type="presOf" srcId="{0F958563-063F-402C-BE71-ABC1A4B17590}" destId="{FE906417-895C-426D-936B-7927787DD7B9}" srcOrd="0" destOrd="0" presId="urn:microsoft.com/office/officeart/2005/8/layout/chevron2"/>
    <dgm:cxn modelId="{095060EE-881B-4E56-9620-AABB90C9BDA1}" srcId="{487C76CA-B582-4ECF-ADFA-BB6981256160}" destId="{0F958563-063F-402C-BE71-ABC1A4B17590}" srcOrd="1" destOrd="0" parTransId="{C753D758-D8B7-443C-93EA-5D11939552BC}" sibTransId="{B84D7F41-4E3C-4332-A0BD-5F6849775F07}"/>
    <dgm:cxn modelId="{1712CDF7-8C48-429C-85E2-498D1F65DA84}" type="presOf" srcId="{52033043-4672-4512-A975-28042A82182B}" destId="{58064072-0A76-43C3-940B-96F55B63B05C}" srcOrd="0" destOrd="0" presId="urn:microsoft.com/office/officeart/2005/8/layout/chevron2"/>
    <dgm:cxn modelId="{542233FD-D8EA-4A1F-8E2F-F50AC6C9BF49}" srcId="{487C76CA-B582-4ECF-ADFA-BB6981256160}" destId="{0E103AAC-50D8-4A83-8CE0-3E2A04425A2A}" srcOrd="2" destOrd="0" parTransId="{375460ED-7ED5-4D93-8177-ABF050C977FB}" sibTransId="{F9430DAD-F0BE-4FDF-A83C-0E15A2F991B7}"/>
    <dgm:cxn modelId="{ADB124CC-AB33-4634-854F-98C9089DFCAF}" type="presParOf" srcId="{91C699BC-7210-44DD-BDC6-E0BBE266D0C5}" destId="{CDC40E32-8A23-4B02-AEF0-9F8205208A23}" srcOrd="0" destOrd="0" presId="urn:microsoft.com/office/officeart/2005/8/layout/chevron2"/>
    <dgm:cxn modelId="{F58F44CB-96DD-4396-8C66-9A60BC92BFD1}" type="presParOf" srcId="{CDC40E32-8A23-4B02-AEF0-9F8205208A23}" destId="{EBB5CD45-6073-40B4-BCD5-34253369BC2C}" srcOrd="0" destOrd="0" presId="urn:microsoft.com/office/officeart/2005/8/layout/chevron2"/>
    <dgm:cxn modelId="{3F6385B5-C283-4A5C-80B5-EE4078349844}" type="presParOf" srcId="{CDC40E32-8A23-4B02-AEF0-9F8205208A23}" destId="{58064072-0A76-43C3-940B-96F55B63B05C}" srcOrd="1" destOrd="0" presId="urn:microsoft.com/office/officeart/2005/8/layout/chevron2"/>
    <dgm:cxn modelId="{A7FA06C0-BB9D-4DC9-B3B2-B0EECAD485E8}" type="presParOf" srcId="{91C699BC-7210-44DD-BDC6-E0BBE266D0C5}" destId="{F9A7E27A-669A-469E-81AE-A7EF6C0CB832}" srcOrd="1" destOrd="0" presId="urn:microsoft.com/office/officeart/2005/8/layout/chevron2"/>
    <dgm:cxn modelId="{BF66493D-D42C-4D43-AE5D-6AD09F43DBBD}" type="presParOf" srcId="{91C699BC-7210-44DD-BDC6-E0BBE266D0C5}" destId="{E8DED5D2-C2D2-4B9D-AEB4-FC7F25D37368}" srcOrd="2" destOrd="0" presId="urn:microsoft.com/office/officeart/2005/8/layout/chevron2"/>
    <dgm:cxn modelId="{7EBD2233-548F-4A74-9679-C4BEC6D3D6F8}" type="presParOf" srcId="{E8DED5D2-C2D2-4B9D-AEB4-FC7F25D37368}" destId="{FE906417-895C-426D-936B-7927787DD7B9}" srcOrd="0" destOrd="0" presId="urn:microsoft.com/office/officeart/2005/8/layout/chevron2"/>
    <dgm:cxn modelId="{5E012DF4-8C9F-44C8-BAC9-95310DF1408D}" type="presParOf" srcId="{E8DED5D2-C2D2-4B9D-AEB4-FC7F25D37368}" destId="{46ACD16B-8D4E-438E-B1CC-199ECA70E9F4}" srcOrd="1" destOrd="0" presId="urn:microsoft.com/office/officeart/2005/8/layout/chevron2"/>
    <dgm:cxn modelId="{730CAFC1-7364-4584-B438-56C9F238DC20}" type="presParOf" srcId="{91C699BC-7210-44DD-BDC6-E0BBE266D0C5}" destId="{C7EB9D7E-3D54-49C1-BCE9-98B207EA65BD}" srcOrd="3" destOrd="0" presId="urn:microsoft.com/office/officeart/2005/8/layout/chevron2"/>
    <dgm:cxn modelId="{31B60F87-B22A-4154-95F6-0555414A3D61}" type="presParOf" srcId="{91C699BC-7210-44DD-BDC6-E0BBE266D0C5}" destId="{19929389-13CD-44C7-B0A7-6E968FD2A77F}" srcOrd="4" destOrd="0" presId="urn:microsoft.com/office/officeart/2005/8/layout/chevron2"/>
    <dgm:cxn modelId="{64FF76DD-6C44-48AC-8167-CE0BCFC6FB4B}" type="presParOf" srcId="{19929389-13CD-44C7-B0A7-6E968FD2A77F}" destId="{479668C2-FB62-4BA1-AF7B-735FEE802B2D}" srcOrd="0" destOrd="0" presId="urn:microsoft.com/office/officeart/2005/8/layout/chevron2"/>
    <dgm:cxn modelId="{5D0B9C6F-F361-4C1A-B307-FA60EF0C6683}" type="presParOf" srcId="{19929389-13CD-44C7-B0A7-6E968FD2A77F}" destId="{5828B35E-AD50-4D4B-871A-6ABC761DB970}" srcOrd="1" destOrd="0" presId="urn:microsoft.com/office/officeart/2005/8/layout/chevron2"/>
    <dgm:cxn modelId="{0860CE0E-92FE-44C5-8AA7-CF6C15F3C89D}" type="presParOf" srcId="{91C699BC-7210-44DD-BDC6-E0BBE266D0C5}" destId="{9282B195-4FCA-4446-A932-CE31FEC816D9}" srcOrd="5" destOrd="0" presId="urn:microsoft.com/office/officeart/2005/8/layout/chevron2"/>
    <dgm:cxn modelId="{1A64771A-A887-40C8-A824-4657651E6FEC}" type="presParOf" srcId="{91C699BC-7210-44DD-BDC6-E0BBE266D0C5}" destId="{C27497E3-836F-47F0-BF82-488D15A4F2E6}" srcOrd="6" destOrd="0" presId="urn:microsoft.com/office/officeart/2005/8/layout/chevron2"/>
    <dgm:cxn modelId="{CA67D7AC-F872-4B8A-A22A-E0494B233291}" type="presParOf" srcId="{C27497E3-836F-47F0-BF82-488D15A4F2E6}" destId="{4954CE7B-8355-4176-B344-FEFB458F1E48}" srcOrd="0" destOrd="0" presId="urn:microsoft.com/office/officeart/2005/8/layout/chevron2"/>
    <dgm:cxn modelId="{9FB3D58C-F70C-407F-AEAC-4EC761512CEE}" type="presParOf" srcId="{C27497E3-836F-47F0-BF82-488D15A4F2E6}" destId="{AA416CB6-A09A-4750-BC9D-2B39224D7E00}"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t>
        <a:bodyPr/>
        <a:lstStyle/>
        <a:p>
          <a:endParaRPr lang="en-GB"/>
        </a:p>
      </dgm:t>
    </dgm:pt>
    <dgm:pt modelId="{34CCB1D6-B82C-4141-9672-7ADC16289180}">
      <dgm:prSet phldrT="[Text]" custT="1"/>
      <dgm:spPr>
        <a:solidFill>
          <a:srgbClr val="E46C0A"/>
        </a:solidFill>
        <a:ln w="57150">
          <a:noFill/>
        </a:ln>
      </dgm:spPr>
      <dgm:t>
        <a:bodyPr/>
        <a:lstStyle/>
        <a:p>
          <a:r>
            <a:rPr lang="nl-NL" sz="1600" dirty="0"/>
            <a:t>MTO (21)</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FFA94B"/>
        </a:solidFill>
      </dgm:spPr>
      <dgm:t>
        <a:bodyPr/>
        <a:lstStyle/>
        <a:p>
          <a:r>
            <a:rPr lang="nl-NL" sz="1600" dirty="0"/>
            <a:t>WL (3)</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FFA94B"/>
        </a:solidFill>
        <a:ln w="38100">
          <a:solidFill>
            <a:srgbClr val="E46C0A"/>
          </a:solidFill>
        </a:ln>
      </dgm:spPr>
      <dgm:t>
        <a:bodyPr/>
        <a:lstStyle/>
        <a:p>
          <a:r>
            <a:rPr lang="nl-NL" sz="1600" dirty="0"/>
            <a:t>STA (4)</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4C5F9B40-0D7D-4E45-AE6A-9D66D9CC585F}">
      <dgm:prSet phldrT="[Text]" custT="1"/>
      <dgm:spPr>
        <a:solidFill>
          <a:srgbClr val="FFA94B"/>
        </a:solidFill>
      </dgm:spPr>
      <dgm:t>
        <a:bodyPr/>
        <a:lstStyle/>
        <a:p>
          <a:r>
            <a:rPr lang="nl-NL" sz="1600" dirty="0"/>
            <a:t>MTO2 (4)</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0FAA2A8C-6C04-47D2-9DFA-E77F1F67B5CD}">
      <dgm:prSet phldrT="[Text]" custT="1"/>
      <dgm:spPr>
        <a:solidFill>
          <a:srgbClr val="FFA94B"/>
        </a:solidFill>
      </dgm:spPr>
      <dgm:t>
        <a:bodyPr/>
        <a:lstStyle/>
        <a:p>
          <a:r>
            <a:rPr lang="nl-NL" sz="1600" dirty="0"/>
            <a:t>MTO4 (3)</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E047E524-A22F-4CC1-8D34-07DFA692039D}">
      <dgm:prSet phldrT="[Text]" custT="1"/>
      <dgm:spPr>
        <a:solidFill>
          <a:srgbClr val="FFA94B"/>
        </a:solidFill>
      </dgm:spPr>
      <dgm:t>
        <a:bodyPr/>
        <a:lstStyle/>
        <a:p>
          <a:r>
            <a:rPr lang="nl-NL" sz="1600" dirty="0"/>
            <a:t>IOV(3)</a:t>
          </a:r>
          <a:endParaRPr lang="en-GB" sz="1600" dirty="0"/>
        </a:p>
      </dgm:t>
    </dgm:pt>
    <dgm:pt modelId="{1CB88A37-8810-4491-A788-D4D98FEDC4E9}" type="parTrans" cxnId="{0D891B8C-21F5-4A13-8804-71E10C3C5004}">
      <dgm:prSet/>
      <dgm:spPr/>
      <dgm:t>
        <a:bodyPr/>
        <a:lstStyle/>
        <a:p>
          <a:endParaRPr lang="en-GB"/>
        </a:p>
      </dgm:t>
    </dgm:pt>
    <dgm:pt modelId="{F82235D5-1CA5-4A51-AEE3-29925B1CBDFE}" type="sibTrans" cxnId="{0D891B8C-21F5-4A13-8804-71E10C3C5004}">
      <dgm:prSet/>
      <dgm:spPr/>
      <dgm:t>
        <a:bodyPr/>
        <a:lstStyle/>
        <a:p>
          <a:endParaRPr lang="en-GB"/>
        </a:p>
      </dgm:t>
    </dgm:pt>
    <dgm:pt modelId="{4639F581-913A-489E-8205-A00B5C436BAE}">
      <dgm:prSet phldrT="[Text]" custT="1"/>
      <dgm:spPr>
        <a:solidFill>
          <a:srgbClr val="FFA94B"/>
        </a:solidFill>
        <a:ln w="38100">
          <a:solidFill>
            <a:srgbClr val="E46C0A"/>
          </a:solidFill>
        </a:ln>
      </dgm:spPr>
      <dgm:t>
        <a:bodyPr/>
        <a:lstStyle/>
        <a:p>
          <a:r>
            <a:rPr lang="nl-NL" sz="1600" dirty="0"/>
            <a:t>MTO1 (3)</a:t>
          </a:r>
          <a:endParaRPr lang="en-GB" sz="1600" dirty="0"/>
        </a:p>
      </dgm:t>
    </dgm:pt>
    <dgm:pt modelId="{9823DF78-9061-4880-A4F8-D7441A7328D3}" type="parTrans" cxnId="{095998C0-8878-4115-A6A3-D8744A210C8B}">
      <dgm:prSet/>
      <dgm:spPr/>
      <dgm:t>
        <a:bodyPr/>
        <a:lstStyle/>
        <a:p>
          <a:endParaRPr lang="en-GB"/>
        </a:p>
      </dgm:t>
    </dgm:pt>
    <dgm:pt modelId="{54854BDB-D719-43B1-B29B-21313A1FA2F8}" type="sibTrans" cxnId="{095998C0-8878-4115-A6A3-D8744A210C8B}">
      <dgm:prSet/>
      <dgm:spPr/>
      <dgm:t>
        <a:bodyPr/>
        <a:lstStyle/>
        <a:p>
          <a:endParaRPr lang="en-GB"/>
        </a:p>
      </dgm:t>
    </dgm:pt>
    <dgm:pt modelId="{9541C571-4A22-43AE-A4D9-8653F36DAED3}">
      <dgm:prSet phldrT="[Text]" custT="1"/>
      <dgm:spPr>
        <a:solidFill>
          <a:srgbClr val="FFA94B"/>
        </a:solidFill>
        <a:ln w="38100">
          <a:solidFill>
            <a:srgbClr val="E46C0A"/>
          </a:solidFill>
        </a:ln>
      </dgm:spPr>
      <dgm:t>
        <a:bodyPr/>
        <a:lstStyle/>
        <a:p>
          <a:r>
            <a:rPr lang="nl-NL" sz="1600" dirty="0"/>
            <a:t>MTO3 (4)</a:t>
          </a:r>
          <a:endParaRPr lang="en-GB" sz="1600" dirty="0"/>
        </a:p>
      </dgm:t>
    </dgm:pt>
    <dgm:pt modelId="{4990DE1C-4170-4B53-9789-670411B51544}" type="parTrans" cxnId="{1C85BDF1-227A-40BB-8668-26DF73FBB3A8}">
      <dgm:prSet/>
      <dgm:spPr/>
      <dgm:t>
        <a:bodyPr/>
        <a:lstStyle/>
        <a:p>
          <a:endParaRPr lang="en-GB"/>
        </a:p>
      </dgm:t>
    </dgm:pt>
    <dgm:pt modelId="{2FD69540-7089-4C3D-9A69-DFDA0A8C8DE8}" type="sibTrans" cxnId="{1C85BDF1-227A-40BB-8668-26DF73FBB3A8}">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8">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8" custScaleX="85039">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8" custScaleX="108584" custScaleY="116775" custLinFactNeighborX="4745" custLinFactNeighborY="1637">
        <dgm:presLayoutVars>
          <dgm:bulletEnabled val="1"/>
        </dgm:presLayoutVars>
      </dgm:prSet>
      <dgm:spPr/>
    </dgm:pt>
    <dgm:pt modelId="{42361623-B915-40E8-8334-D03F370418E0}" type="pres">
      <dgm:prSet presAssocID="{E13ACCA3-85D9-4515-AEA5-56C2AAA9982B}" presName="parSpace" presStyleCnt="0"/>
      <dgm:spPr/>
    </dgm:pt>
    <dgm:pt modelId="{D6BF4564-6F35-4117-A345-B86C09B6F573}" type="pres">
      <dgm:prSet presAssocID="{4639F581-913A-489E-8205-A00B5C436BAE}" presName="parTxOnly" presStyleLbl="node1" presStyleIdx="3" presStyleCnt="8" custScaleX="110479" custScaleY="116699" custLinFactNeighborX="15855" custLinFactNeighborY="2771">
        <dgm:presLayoutVars>
          <dgm:bulletEnabled val="1"/>
        </dgm:presLayoutVars>
      </dgm:prSet>
      <dgm:spPr/>
    </dgm:pt>
    <dgm:pt modelId="{D4CF9539-2826-41E1-A7AD-4A29690E1A7A}" type="pres">
      <dgm:prSet presAssocID="{54854BDB-D719-43B1-B29B-21313A1FA2F8}" presName="parSpace" presStyleCnt="0"/>
      <dgm:spPr/>
    </dgm:pt>
    <dgm:pt modelId="{314C993F-3B20-4685-95FA-77075270494C}" type="pres">
      <dgm:prSet presAssocID="{4C5F9B40-0D7D-4E45-AE6A-9D66D9CC585F}" presName="parTxOnly" presStyleLbl="node1" presStyleIdx="4" presStyleCnt="8" custScaleX="104148" custLinFactNeighborX="33775" custLinFactNeighborY="4073">
        <dgm:presLayoutVars>
          <dgm:bulletEnabled val="1"/>
        </dgm:presLayoutVars>
      </dgm:prSet>
      <dgm:spPr/>
    </dgm:pt>
    <dgm:pt modelId="{93EB2457-6BE7-4F0A-9BA2-2ED29BD6F5FC}" type="pres">
      <dgm:prSet presAssocID="{83241214-A805-4F07-852A-F8B85A59440E}" presName="parSpace" presStyleCnt="0"/>
      <dgm:spPr/>
    </dgm:pt>
    <dgm:pt modelId="{70F8FA74-B5E5-4DE9-914C-C77A26B80C8E}" type="pres">
      <dgm:prSet presAssocID="{9541C571-4A22-43AE-A4D9-8653F36DAED3}" presName="parTxOnly" presStyleLbl="node1" presStyleIdx="5" presStyleCnt="8" custScaleX="108584" custScaleY="116775" custLinFactNeighborX="29608" custLinFactNeighborY="2803">
        <dgm:presLayoutVars>
          <dgm:bulletEnabled val="1"/>
        </dgm:presLayoutVars>
      </dgm:prSet>
      <dgm:spPr/>
    </dgm:pt>
    <dgm:pt modelId="{E68E5AE1-E320-4F40-8F86-197D119B9A0B}" type="pres">
      <dgm:prSet presAssocID="{2FD69540-7089-4C3D-9A69-DFDA0A8C8DE8}" presName="parSpace" presStyleCnt="0"/>
      <dgm:spPr/>
    </dgm:pt>
    <dgm:pt modelId="{C7E8A219-FAF6-4330-9CB2-121504828A96}" type="pres">
      <dgm:prSet presAssocID="{0FAA2A8C-6C04-47D2-9DFA-E77F1F67B5CD}" presName="parTxOnly" presStyleLbl="node1" presStyleIdx="6" presStyleCnt="8" custLinFactNeighborX="42190" custLinFactNeighborY="2803">
        <dgm:presLayoutVars>
          <dgm:bulletEnabled val="1"/>
        </dgm:presLayoutVars>
      </dgm:prSet>
      <dgm:spPr/>
    </dgm:pt>
    <dgm:pt modelId="{2863C2E4-9AD2-47FF-A075-CF69E9BB5191}" type="pres">
      <dgm:prSet presAssocID="{88E3C8E8-96C4-4926-BF2B-2CC5BC64D64B}" presName="parSpace" presStyleCnt="0"/>
      <dgm:spPr/>
    </dgm:pt>
    <dgm:pt modelId="{1A01B92A-506F-49FB-B235-6A01112072FE}" type="pres">
      <dgm:prSet presAssocID="{E047E524-A22F-4CC1-8D34-07DFA692039D}" presName="parTxOnly" presStyleLbl="node1" presStyleIdx="7" presStyleCnt="8" custScaleX="82147" custLinFactNeighborX="21862" custLinFactNeighborY="2803">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223DA047-EA0E-443D-9C4B-1CD786B7F177}" type="presOf" srcId="{4639F581-913A-489E-8205-A00B5C436BAE}" destId="{D6BF4564-6F35-4117-A345-B86C09B6F573}" srcOrd="0" destOrd="0" presId="urn:microsoft.com/office/officeart/2005/8/layout/hChevron3"/>
    <dgm:cxn modelId="{44A3EB4F-4413-47B3-A00F-DB7C1089E4A7}" type="presOf" srcId="{9541C571-4A22-43AE-A4D9-8653F36DAED3}" destId="{70F8FA74-B5E5-4DE9-914C-C77A26B80C8E}" srcOrd="0" destOrd="0" presId="urn:microsoft.com/office/officeart/2005/8/layout/hChevron3"/>
    <dgm:cxn modelId="{0D891B8C-21F5-4A13-8804-71E10C3C5004}" srcId="{E5EAD955-DEDB-4817-B4F0-6142BE38EFFF}" destId="{E047E524-A22F-4CC1-8D34-07DFA692039D}" srcOrd="7" destOrd="0" parTransId="{1CB88A37-8810-4491-A788-D4D98FEDC4E9}" sibTransId="{F82235D5-1CA5-4A51-AEE3-29925B1CBDFE}"/>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095998C0-8878-4115-A6A3-D8744A210C8B}" srcId="{E5EAD955-DEDB-4817-B4F0-6142BE38EFFF}" destId="{4639F581-913A-489E-8205-A00B5C436BAE}" srcOrd="3" destOrd="0" parTransId="{9823DF78-9061-4880-A4F8-D7441A7328D3}" sibTransId="{54854BDB-D719-43B1-B29B-21313A1FA2F8}"/>
    <dgm:cxn modelId="{461631D4-93CE-4559-9286-EAD09101F953}" type="presOf" srcId="{A32302BE-D62F-494F-9F38-58EEB126742C}" destId="{864DF424-0C9F-4EE8-9220-BBE13CF602F1}" srcOrd="0" destOrd="0" presId="urn:microsoft.com/office/officeart/2005/8/layout/hChevron3"/>
    <dgm:cxn modelId="{BA634AE6-4CDE-49A8-AAEC-F72F465F1019}" type="presOf" srcId="{E047E524-A22F-4CC1-8D34-07DFA692039D}" destId="{1A01B92A-506F-49FB-B235-6A01112072FE}" srcOrd="0" destOrd="0" presId="urn:microsoft.com/office/officeart/2005/8/layout/hChevron3"/>
    <dgm:cxn modelId="{1C85BDF1-227A-40BB-8668-26DF73FBB3A8}" srcId="{E5EAD955-DEDB-4817-B4F0-6142BE38EFFF}" destId="{9541C571-4A22-43AE-A4D9-8653F36DAED3}" srcOrd="5" destOrd="0" parTransId="{4990DE1C-4170-4B53-9789-670411B51544}" sibTransId="{2FD69540-7089-4C3D-9A69-DFDA0A8C8DE8}"/>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21DE601E-B78A-427D-B19F-7FB1046FDB64}" type="presParOf" srcId="{8B634797-A769-45FC-B888-F7ED540B1FC6}" destId="{D6BF4564-6F35-4117-A345-B86C09B6F573}" srcOrd="6" destOrd="0" presId="urn:microsoft.com/office/officeart/2005/8/layout/hChevron3"/>
    <dgm:cxn modelId="{80E2C14D-17A8-481C-8801-700E8CB77F2A}" type="presParOf" srcId="{8B634797-A769-45FC-B888-F7ED540B1FC6}" destId="{D4CF9539-2826-41E1-A7AD-4A29690E1A7A}"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297F82B5-2497-44B7-BF95-51C4F47048BB}" type="presParOf" srcId="{8B634797-A769-45FC-B888-F7ED540B1FC6}" destId="{70F8FA74-B5E5-4DE9-914C-C77A26B80C8E}" srcOrd="10" destOrd="0" presId="urn:microsoft.com/office/officeart/2005/8/layout/hChevron3"/>
    <dgm:cxn modelId="{63F158B9-70EE-4CEE-AC03-EC369B6FA50A}" type="presParOf" srcId="{8B634797-A769-45FC-B888-F7ED540B1FC6}" destId="{E68E5AE1-E320-4F40-8F86-197D119B9A0B}"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 modelId="{13324F1B-1329-45A5-8D45-5C30A3AB1C54}" type="presParOf" srcId="{8B634797-A769-45FC-B888-F7ED540B1FC6}" destId="{2863C2E4-9AD2-47FF-A075-CF69E9BB5191}" srcOrd="13" destOrd="0" presId="urn:microsoft.com/office/officeart/2005/8/layout/hChevron3"/>
    <dgm:cxn modelId="{8B5CC25B-285F-4A50-BC66-98F7A6806065}" type="presParOf" srcId="{8B634797-A769-45FC-B888-F7ED540B1FC6}" destId="{1A01B92A-506F-49FB-B235-6A01112072FE}" srcOrd="14" destOrd="0" presId="urn:microsoft.com/office/officeart/2005/8/layout/hChevron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2_2" csCatId="accent2" phldr="1"/>
      <dgm:spPr/>
    </dgm:pt>
    <dgm:pt modelId="{2AF1D0FF-E65C-4A7E-B1A2-FC386E320DD9}">
      <dgm:prSet phldrT="[Text]"/>
      <dgm:spPr/>
      <dgm:t>
        <a:bodyPr/>
        <a:lstStyle/>
        <a:p>
          <a:r>
            <a:rPr lang="nl-NL" dirty="0"/>
            <a:t>MTO-II</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dgm:t>
        <a:bodyPr/>
        <a:lstStyle/>
        <a:p>
          <a:r>
            <a:rPr lang="nl-NL" dirty="0"/>
            <a:t>MTO-III</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dgm:t>
        <a:bodyPr/>
        <a:lstStyle/>
        <a:p>
          <a:r>
            <a:rPr lang="nl-NL" dirty="0"/>
            <a:t>MTO-IV</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dgm:t>
        <a:bodyPr/>
        <a:lstStyle/>
        <a:p>
          <a:r>
            <a:rPr lang="nl-NL" dirty="0"/>
            <a:t>MTO-V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AA4ADED5-7297-4D43-AAB0-A5E2BE38C01A}">
      <dgm:prSet phldrT="[Text]"/>
      <dgm:spPr/>
      <dgm:t>
        <a:bodyPr/>
        <a:lstStyle/>
        <a:p>
          <a:pPr>
            <a:buFontTx/>
            <a:buNone/>
          </a:pPr>
          <a:r>
            <a:rPr lang="nl-NL" dirty="0"/>
            <a:t>Historisch-kritische methode (bronnen- en literatuuronderzoek) en comparatieve analyse</a:t>
          </a:r>
          <a:endParaRPr lang="en-GB" dirty="0"/>
        </a:p>
      </dgm:t>
    </dgm:pt>
    <dgm:pt modelId="{0071AECA-3707-4365-BCA5-C23000E5923A}" type="parTrans" cxnId="{7389C752-A546-461A-B024-5E02D5C4DC21}">
      <dgm:prSet/>
      <dgm:spPr/>
      <dgm:t>
        <a:bodyPr/>
        <a:lstStyle/>
        <a:p>
          <a:endParaRPr lang="en-GB"/>
        </a:p>
      </dgm:t>
    </dgm:pt>
    <dgm:pt modelId="{7A88AE54-0D2E-4A82-A467-38BDE85F792F}" type="sibTrans" cxnId="{7389C752-A546-461A-B024-5E02D5C4DC21}">
      <dgm:prSet/>
      <dgm:spPr/>
      <dgm:t>
        <a:bodyPr/>
        <a:lstStyle/>
        <a:p>
          <a:endParaRPr lang="en-GB"/>
        </a:p>
      </dgm:t>
    </dgm:pt>
    <dgm:pt modelId="{A182A36F-B743-4E39-ADDC-2FAA0D20CEDB}">
      <dgm:prSet phldrT="[Text]"/>
      <dgm:spPr/>
      <dgm:t>
        <a:bodyPr/>
        <a:lstStyle/>
        <a:p>
          <a:pPr>
            <a:buFontTx/>
            <a:buNone/>
          </a:pPr>
          <a:r>
            <a:rPr lang="nl-NL" dirty="0"/>
            <a:t>Kwantitatieve methoden</a:t>
          </a:r>
          <a:endParaRPr lang="en-GB" dirty="0"/>
        </a:p>
      </dgm:t>
    </dgm:pt>
    <dgm:pt modelId="{D33F39AC-33D7-498B-9264-E68FBCF85387}" type="parTrans" cxnId="{790857AB-B5FF-42A9-89B5-47C6D672FAC0}">
      <dgm:prSet/>
      <dgm:spPr/>
      <dgm:t>
        <a:bodyPr/>
        <a:lstStyle/>
        <a:p>
          <a:endParaRPr lang="en-GB"/>
        </a:p>
      </dgm:t>
    </dgm:pt>
    <dgm:pt modelId="{D0CF86A5-C3AE-4BA2-ADD2-63A28BC57665}" type="sibTrans" cxnId="{790857AB-B5FF-42A9-89B5-47C6D672FAC0}">
      <dgm:prSet/>
      <dgm:spPr/>
      <dgm:t>
        <a:bodyPr/>
        <a:lstStyle/>
        <a:p>
          <a:endParaRPr lang="en-GB"/>
        </a:p>
      </dgm:t>
    </dgm:pt>
    <dgm:pt modelId="{E60F0D1B-A59E-4EBD-88EA-41351B803722}">
      <dgm:prSet phldrT="[Text]"/>
      <dgm:spPr/>
      <dgm:t>
        <a:bodyPr/>
        <a:lstStyle/>
        <a:p>
          <a:pPr>
            <a:buFontTx/>
            <a:buNone/>
          </a:pPr>
          <a:r>
            <a:rPr lang="nl-NL" dirty="0"/>
            <a:t>Kwalitatieve methoden</a:t>
          </a:r>
          <a:endParaRPr lang="en-GB" dirty="0"/>
        </a:p>
      </dgm:t>
    </dgm:pt>
    <dgm:pt modelId="{5AF50D36-5D17-4400-9517-F0B00200CAEB}" type="parTrans" cxnId="{8B0CA698-0397-491F-BF33-9E1FA6B7B7CE}">
      <dgm:prSet/>
      <dgm:spPr/>
      <dgm:t>
        <a:bodyPr/>
        <a:lstStyle/>
        <a:p>
          <a:endParaRPr lang="en-GB"/>
        </a:p>
      </dgm:t>
    </dgm:pt>
    <dgm:pt modelId="{C46DB58A-D3CD-4D28-8842-C02E9CB0A023}" type="sibTrans" cxnId="{8B0CA698-0397-491F-BF33-9E1FA6B7B7CE}">
      <dgm:prSet/>
      <dgm:spPr/>
      <dgm:t>
        <a:bodyPr/>
        <a:lstStyle/>
        <a:p>
          <a:endParaRPr lang="en-GB"/>
        </a:p>
      </dgm:t>
    </dgm:pt>
    <dgm:pt modelId="{F65513CC-5107-4EA5-8A6E-9DCC115C5098}">
      <dgm:prSet phldrT="[Text]"/>
      <dgm:spPr/>
      <dgm:t>
        <a:bodyPr/>
        <a:lstStyle/>
        <a:p>
          <a:pPr>
            <a:buNone/>
          </a:pPr>
          <a:r>
            <a:rPr lang="nl-NL" dirty="0"/>
            <a:t>Ontwerpen en opstellen van een onderzoeksvoorstel ter voorbereiding op de scriptie</a:t>
          </a:r>
          <a:endParaRPr lang="en-GB" dirty="0"/>
        </a:p>
      </dgm:t>
    </dgm:pt>
    <dgm:pt modelId="{28231701-65D9-4C05-B168-4A47D503793E}" type="parTrans" cxnId="{9CF79150-4718-49F4-82F0-C232BD32B5FC}">
      <dgm:prSet/>
      <dgm:spPr/>
      <dgm:t>
        <a:bodyPr/>
        <a:lstStyle/>
        <a:p>
          <a:endParaRPr lang="en-GB"/>
        </a:p>
      </dgm:t>
    </dgm:pt>
    <dgm:pt modelId="{49B4729B-A093-4C59-A116-66C7D7AE2735}" type="sibTrans" cxnId="{9CF79150-4718-49F4-82F0-C232BD32B5FC}">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CDC40E32-8A23-4B02-AEF0-9F8205208A23}" type="pres">
      <dgm:prSet presAssocID="{2AF1D0FF-E65C-4A7E-B1A2-FC386E320DD9}" presName="composite" presStyleCnt="0"/>
      <dgm:spPr/>
    </dgm:pt>
    <dgm:pt modelId="{EBB5CD45-6073-40B4-BCD5-34253369BC2C}" type="pres">
      <dgm:prSet presAssocID="{2AF1D0FF-E65C-4A7E-B1A2-FC386E320DD9}" presName="parentText" presStyleLbl="alignNode1" presStyleIdx="0" presStyleCnt="4">
        <dgm:presLayoutVars>
          <dgm:chMax val="1"/>
          <dgm:bulletEnabled val="1"/>
        </dgm:presLayoutVars>
      </dgm:prSet>
      <dgm:spPr/>
    </dgm:pt>
    <dgm:pt modelId="{58064072-0A76-43C3-940B-96F55B63B05C}" type="pres">
      <dgm:prSet presAssocID="{2AF1D0FF-E65C-4A7E-B1A2-FC386E320DD9}" presName="descendantText" presStyleLbl="alignAcc1" presStyleIdx="0" presStyleCnt="4">
        <dgm:presLayoutVars>
          <dgm:bulletEnabled val="1"/>
        </dgm:presLayoutVars>
      </dgm:prSet>
      <dgm:spPr/>
    </dgm:pt>
    <dgm:pt modelId="{F9A7E27A-669A-469E-81AE-A7EF6C0CB832}" type="pres">
      <dgm:prSet presAssocID="{3FC3362A-4F1E-43AA-BE77-3EFA63035E58}" presName="sp" presStyleCnt="0"/>
      <dgm:spPr/>
    </dgm:pt>
    <dgm:pt modelId="{E8DED5D2-C2D2-4B9D-AEB4-FC7F25D37368}" type="pres">
      <dgm:prSet presAssocID="{0F958563-063F-402C-BE71-ABC1A4B17590}" presName="composite" presStyleCnt="0"/>
      <dgm:spPr/>
    </dgm:pt>
    <dgm:pt modelId="{FE906417-895C-426D-936B-7927787DD7B9}" type="pres">
      <dgm:prSet presAssocID="{0F958563-063F-402C-BE71-ABC1A4B17590}" presName="parentText" presStyleLbl="alignNode1" presStyleIdx="1" presStyleCnt="4">
        <dgm:presLayoutVars>
          <dgm:chMax val="1"/>
          <dgm:bulletEnabled val="1"/>
        </dgm:presLayoutVars>
      </dgm:prSet>
      <dgm:spPr/>
    </dgm:pt>
    <dgm:pt modelId="{46ACD16B-8D4E-438E-B1CC-199ECA70E9F4}" type="pres">
      <dgm:prSet presAssocID="{0F958563-063F-402C-BE71-ABC1A4B17590}" presName="descendantText" presStyleLbl="alignAcc1" presStyleIdx="1" presStyleCnt="4">
        <dgm:presLayoutVars>
          <dgm:bulletEnabled val="1"/>
        </dgm:presLayoutVars>
      </dgm:prSet>
      <dgm:spPr/>
    </dgm:pt>
    <dgm:pt modelId="{C7EB9D7E-3D54-49C1-BCE9-98B207EA65BD}" type="pres">
      <dgm:prSet presAssocID="{B84D7F41-4E3C-4332-A0BD-5F6849775F07}" presName="sp" presStyleCnt="0"/>
      <dgm:spPr/>
    </dgm:pt>
    <dgm:pt modelId="{19929389-13CD-44C7-B0A7-6E968FD2A77F}" type="pres">
      <dgm:prSet presAssocID="{0E103AAC-50D8-4A83-8CE0-3E2A04425A2A}" presName="composite" presStyleCnt="0"/>
      <dgm:spPr/>
    </dgm:pt>
    <dgm:pt modelId="{479668C2-FB62-4BA1-AF7B-735FEE802B2D}" type="pres">
      <dgm:prSet presAssocID="{0E103AAC-50D8-4A83-8CE0-3E2A04425A2A}" presName="parentText" presStyleLbl="alignNode1" presStyleIdx="2" presStyleCnt="4">
        <dgm:presLayoutVars>
          <dgm:chMax val="1"/>
          <dgm:bulletEnabled val="1"/>
        </dgm:presLayoutVars>
      </dgm:prSet>
      <dgm:spPr/>
    </dgm:pt>
    <dgm:pt modelId="{5828B35E-AD50-4D4B-871A-6ABC761DB970}" type="pres">
      <dgm:prSet presAssocID="{0E103AAC-50D8-4A83-8CE0-3E2A04425A2A}" presName="descendantText" presStyleLbl="alignAcc1" presStyleIdx="2" presStyleCnt="4">
        <dgm:presLayoutVars>
          <dgm:bulletEnabled val="1"/>
        </dgm:presLayoutVars>
      </dgm:prSet>
      <dgm:spPr/>
    </dgm:pt>
    <dgm:pt modelId="{9282B195-4FCA-4446-A932-CE31FEC816D9}" type="pres">
      <dgm:prSet presAssocID="{F9430DAD-F0BE-4FDF-A83C-0E15A2F991B7}" presName="sp" presStyleCnt="0"/>
      <dgm:spPr/>
    </dgm:pt>
    <dgm:pt modelId="{C27497E3-836F-47F0-BF82-488D15A4F2E6}" type="pres">
      <dgm:prSet presAssocID="{4D766C9F-E235-488A-86EC-5457ECB5BF3F}" presName="composite" presStyleCnt="0"/>
      <dgm:spPr/>
    </dgm:pt>
    <dgm:pt modelId="{4954CE7B-8355-4176-B344-FEFB458F1E48}" type="pres">
      <dgm:prSet presAssocID="{4D766C9F-E235-488A-86EC-5457ECB5BF3F}" presName="parentText" presStyleLbl="alignNode1" presStyleIdx="3" presStyleCnt="4">
        <dgm:presLayoutVars>
          <dgm:chMax val="1"/>
          <dgm:bulletEnabled val="1"/>
        </dgm:presLayoutVars>
      </dgm:prSet>
      <dgm:spPr/>
    </dgm:pt>
    <dgm:pt modelId="{AA416CB6-A09A-4750-BC9D-2B39224D7E00}" type="pres">
      <dgm:prSet presAssocID="{4D766C9F-E235-488A-86EC-5457ECB5BF3F}" presName="descendantText" presStyleLbl="alignAcc1" presStyleIdx="3" presStyleCnt="4">
        <dgm:presLayoutVars>
          <dgm:bulletEnabled val="1"/>
        </dgm:presLayoutVars>
      </dgm:prSet>
      <dgm:spPr/>
    </dgm:pt>
  </dgm:ptLst>
  <dgm:cxnLst>
    <dgm:cxn modelId="{F8C85128-3E26-4AB8-A5D7-96AA933AF2FF}" srcId="{487C76CA-B582-4ECF-ADFA-BB6981256160}" destId="{4D766C9F-E235-488A-86EC-5457ECB5BF3F}" srcOrd="3" destOrd="0" parTransId="{B99BE59C-45D1-48CE-A009-A3F81B0D4F02}" sibTransId="{1E50EB9B-05A4-4216-BCB4-0EF11C42BA12}"/>
    <dgm:cxn modelId="{CC21712A-A294-4769-A1C6-1A6C866832FA}" type="presOf" srcId="{AA4ADED5-7297-4D43-AAB0-A5E2BE38C01A}" destId="{58064072-0A76-43C3-940B-96F55B63B05C}" srcOrd="0" destOrd="0" presId="urn:microsoft.com/office/officeart/2005/8/layout/chevron2"/>
    <dgm:cxn modelId="{D584EC35-9FA2-40E1-9FAA-3D08E8A7D778}" type="presOf" srcId="{2AF1D0FF-E65C-4A7E-B1A2-FC386E320DD9}" destId="{EBB5CD45-6073-40B4-BCD5-34253369BC2C}" srcOrd="0" destOrd="0" presId="urn:microsoft.com/office/officeart/2005/8/layout/chevron2"/>
    <dgm:cxn modelId="{BCAAFC69-2A76-44EB-AE3E-39522BD641CC}" type="presOf" srcId="{4D766C9F-E235-488A-86EC-5457ECB5BF3F}" destId="{4954CE7B-8355-4176-B344-FEFB458F1E48}" srcOrd="0" destOrd="0" presId="urn:microsoft.com/office/officeart/2005/8/layout/chevron2"/>
    <dgm:cxn modelId="{46DE9B4B-A984-47EA-9377-44DFBD539291}" type="presOf" srcId="{A182A36F-B743-4E39-ADDC-2FAA0D20CEDB}" destId="{46ACD16B-8D4E-438E-B1CC-199ECA70E9F4}" srcOrd="0" destOrd="0" presId="urn:microsoft.com/office/officeart/2005/8/layout/chevron2"/>
    <dgm:cxn modelId="{8A962F6E-FA57-4AD2-ACD9-096C2E00FF17}" srcId="{487C76CA-B582-4ECF-ADFA-BB6981256160}" destId="{2AF1D0FF-E65C-4A7E-B1A2-FC386E320DD9}" srcOrd="0" destOrd="0" parTransId="{7056B20D-FAC7-43AB-88BE-6224DDFD7D9B}" sibTransId="{3FC3362A-4F1E-43AA-BE77-3EFA63035E58}"/>
    <dgm:cxn modelId="{9CF79150-4718-49F4-82F0-C232BD32B5FC}" srcId="{4D766C9F-E235-488A-86EC-5457ECB5BF3F}" destId="{F65513CC-5107-4EA5-8A6E-9DCC115C5098}" srcOrd="0" destOrd="0" parTransId="{28231701-65D9-4C05-B168-4A47D503793E}" sibTransId="{49B4729B-A093-4C59-A116-66C7D7AE2735}"/>
    <dgm:cxn modelId="{7389C752-A546-461A-B024-5E02D5C4DC21}" srcId="{2AF1D0FF-E65C-4A7E-B1A2-FC386E320DD9}" destId="{AA4ADED5-7297-4D43-AAB0-A5E2BE38C01A}" srcOrd="0" destOrd="0" parTransId="{0071AECA-3707-4365-BCA5-C23000E5923A}" sibTransId="{7A88AE54-0D2E-4A82-A467-38BDE85F792F}"/>
    <dgm:cxn modelId="{FA3E1483-D97B-48B1-8A50-47093AA567F7}" type="presOf" srcId="{F65513CC-5107-4EA5-8A6E-9DCC115C5098}" destId="{AA416CB6-A09A-4750-BC9D-2B39224D7E00}" srcOrd="0" destOrd="0" presId="urn:microsoft.com/office/officeart/2005/8/layout/chevron2"/>
    <dgm:cxn modelId="{8D6E7589-0460-46E0-997E-AA4DFF967D8C}" type="presOf" srcId="{487C76CA-B582-4ECF-ADFA-BB6981256160}" destId="{91C699BC-7210-44DD-BDC6-E0BBE266D0C5}" srcOrd="0" destOrd="0" presId="urn:microsoft.com/office/officeart/2005/8/layout/chevron2"/>
    <dgm:cxn modelId="{A1B00995-9EB1-479D-A72E-ECC1A2D77973}" type="presOf" srcId="{E60F0D1B-A59E-4EBD-88EA-41351B803722}" destId="{5828B35E-AD50-4D4B-871A-6ABC761DB970}" srcOrd="0" destOrd="0" presId="urn:microsoft.com/office/officeart/2005/8/layout/chevron2"/>
    <dgm:cxn modelId="{8B0CA698-0397-491F-BF33-9E1FA6B7B7CE}" srcId="{0E103AAC-50D8-4A83-8CE0-3E2A04425A2A}" destId="{E60F0D1B-A59E-4EBD-88EA-41351B803722}" srcOrd="0" destOrd="0" parTransId="{5AF50D36-5D17-4400-9517-F0B00200CAEB}" sibTransId="{C46DB58A-D3CD-4D28-8842-C02E9CB0A023}"/>
    <dgm:cxn modelId="{790857AB-B5FF-42A9-89B5-47C6D672FAC0}" srcId="{0F958563-063F-402C-BE71-ABC1A4B17590}" destId="{A182A36F-B743-4E39-ADDC-2FAA0D20CEDB}" srcOrd="0" destOrd="0" parTransId="{D33F39AC-33D7-498B-9264-E68FBCF85387}" sibTransId="{D0CF86A5-C3AE-4BA2-ADD2-63A28BC57665}"/>
    <dgm:cxn modelId="{5FA99BBF-1A98-4E3F-91A5-D6A9FCA16F4E}" type="presOf" srcId="{0E103AAC-50D8-4A83-8CE0-3E2A04425A2A}" destId="{479668C2-FB62-4BA1-AF7B-735FEE802B2D}" srcOrd="0" destOrd="0" presId="urn:microsoft.com/office/officeart/2005/8/layout/chevron2"/>
    <dgm:cxn modelId="{3BE359E4-7EAE-4417-81B4-24F4BEBFC8D4}" type="presOf" srcId="{0F958563-063F-402C-BE71-ABC1A4B17590}" destId="{FE906417-895C-426D-936B-7927787DD7B9}" srcOrd="0" destOrd="0" presId="urn:microsoft.com/office/officeart/2005/8/layout/chevron2"/>
    <dgm:cxn modelId="{095060EE-881B-4E56-9620-AABB90C9BDA1}" srcId="{487C76CA-B582-4ECF-ADFA-BB6981256160}" destId="{0F958563-063F-402C-BE71-ABC1A4B17590}" srcOrd="1" destOrd="0" parTransId="{C753D758-D8B7-443C-93EA-5D11939552BC}" sibTransId="{B84D7F41-4E3C-4332-A0BD-5F6849775F07}"/>
    <dgm:cxn modelId="{542233FD-D8EA-4A1F-8E2F-F50AC6C9BF49}" srcId="{487C76CA-B582-4ECF-ADFA-BB6981256160}" destId="{0E103AAC-50D8-4A83-8CE0-3E2A04425A2A}" srcOrd="2" destOrd="0" parTransId="{375460ED-7ED5-4D93-8177-ABF050C977FB}" sibTransId="{F9430DAD-F0BE-4FDF-A83C-0E15A2F991B7}"/>
    <dgm:cxn modelId="{ADB124CC-AB33-4634-854F-98C9089DFCAF}" type="presParOf" srcId="{91C699BC-7210-44DD-BDC6-E0BBE266D0C5}" destId="{CDC40E32-8A23-4B02-AEF0-9F8205208A23}" srcOrd="0" destOrd="0" presId="urn:microsoft.com/office/officeart/2005/8/layout/chevron2"/>
    <dgm:cxn modelId="{F58F44CB-96DD-4396-8C66-9A60BC92BFD1}" type="presParOf" srcId="{CDC40E32-8A23-4B02-AEF0-9F8205208A23}" destId="{EBB5CD45-6073-40B4-BCD5-34253369BC2C}" srcOrd="0" destOrd="0" presId="urn:microsoft.com/office/officeart/2005/8/layout/chevron2"/>
    <dgm:cxn modelId="{3F6385B5-C283-4A5C-80B5-EE4078349844}" type="presParOf" srcId="{CDC40E32-8A23-4B02-AEF0-9F8205208A23}" destId="{58064072-0A76-43C3-940B-96F55B63B05C}" srcOrd="1" destOrd="0" presId="urn:microsoft.com/office/officeart/2005/8/layout/chevron2"/>
    <dgm:cxn modelId="{A7FA06C0-BB9D-4DC9-B3B2-B0EECAD485E8}" type="presParOf" srcId="{91C699BC-7210-44DD-BDC6-E0BBE266D0C5}" destId="{F9A7E27A-669A-469E-81AE-A7EF6C0CB832}" srcOrd="1" destOrd="0" presId="urn:microsoft.com/office/officeart/2005/8/layout/chevron2"/>
    <dgm:cxn modelId="{BF66493D-D42C-4D43-AE5D-6AD09F43DBBD}" type="presParOf" srcId="{91C699BC-7210-44DD-BDC6-E0BBE266D0C5}" destId="{E8DED5D2-C2D2-4B9D-AEB4-FC7F25D37368}" srcOrd="2" destOrd="0" presId="urn:microsoft.com/office/officeart/2005/8/layout/chevron2"/>
    <dgm:cxn modelId="{7EBD2233-548F-4A74-9679-C4BEC6D3D6F8}" type="presParOf" srcId="{E8DED5D2-C2D2-4B9D-AEB4-FC7F25D37368}" destId="{FE906417-895C-426D-936B-7927787DD7B9}" srcOrd="0" destOrd="0" presId="urn:microsoft.com/office/officeart/2005/8/layout/chevron2"/>
    <dgm:cxn modelId="{5E012DF4-8C9F-44C8-BAC9-95310DF1408D}" type="presParOf" srcId="{E8DED5D2-C2D2-4B9D-AEB4-FC7F25D37368}" destId="{46ACD16B-8D4E-438E-B1CC-199ECA70E9F4}" srcOrd="1" destOrd="0" presId="urn:microsoft.com/office/officeart/2005/8/layout/chevron2"/>
    <dgm:cxn modelId="{730CAFC1-7364-4584-B438-56C9F238DC20}" type="presParOf" srcId="{91C699BC-7210-44DD-BDC6-E0BBE266D0C5}" destId="{C7EB9D7E-3D54-49C1-BCE9-98B207EA65BD}" srcOrd="3" destOrd="0" presId="urn:microsoft.com/office/officeart/2005/8/layout/chevron2"/>
    <dgm:cxn modelId="{31B60F87-B22A-4154-95F6-0555414A3D61}" type="presParOf" srcId="{91C699BC-7210-44DD-BDC6-E0BBE266D0C5}" destId="{19929389-13CD-44C7-B0A7-6E968FD2A77F}" srcOrd="4" destOrd="0" presId="urn:microsoft.com/office/officeart/2005/8/layout/chevron2"/>
    <dgm:cxn modelId="{64FF76DD-6C44-48AC-8167-CE0BCFC6FB4B}" type="presParOf" srcId="{19929389-13CD-44C7-B0A7-6E968FD2A77F}" destId="{479668C2-FB62-4BA1-AF7B-735FEE802B2D}" srcOrd="0" destOrd="0" presId="urn:microsoft.com/office/officeart/2005/8/layout/chevron2"/>
    <dgm:cxn modelId="{5D0B9C6F-F361-4C1A-B307-FA60EF0C6683}" type="presParOf" srcId="{19929389-13CD-44C7-B0A7-6E968FD2A77F}" destId="{5828B35E-AD50-4D4B-871A-6ABC761DB970}" srcOrd="1" destOrd="0" presId="urn:microsoft.com/office/officeart/2005/8/layout/chevron2"/>
    <dgm:cxn modelId="{0860CE0E-92FE-44C5-8AA7-CF6C15F3C89D}" type="presParOf" srcId="{91C699BC-7210-44DD-BDC6-E0BBE266D0C5}" destId="{9282B195-4FCA-4446-A932-CE31FEC816D9}" srcOrd="5" destOrd="0" presId="urn:microsoft.com/office/officeart/2005/8/layout/chevron2"/>
    <dgm:cxn modelId="{1A64771A-A887-40C8-A824-4657651E6FEC}" type="presParOf" srcId="{91C699BC-7210-44DD-BDC6-E0BBE266D0C5}" destId="{C27497E3-836F-47F0-BF82-488D15A4F2E6}" srcOrd="6" destOrd="0" presId="urn:microsoft.com/office/officeart/2005/8/layout/chevron2"/>
    <dgm:cxn modelId="{CA67D7AC-F872-4B8A-A22A-E0494B233291}" type="presParOf" srcId="{C27497E3-836F-47F0-BF82-488D15A4F2E6}" destId="{4954CE7B-8355-4176-B344-FEFB458F1E48}" srcOrd="0" destOrd="0" presId="urn:microsoft.com/office/officeart/2005/8/layout/chevron2"/>
    <dgm:cxn modelId="{9FB3D58C-F70C-407F-AEAC-4EC761512CEE}" type="presParOf" srcId="{C27497E3-836F-47F0-BF82-488D15A4F2E6}" destId="{AA416CB6-A09A-4750-BC9D-2B39224D7E00}" srcOrd="1" destOrd="0" presId="urn:microsoft.com/office/officeart/2005/8/layout/chevron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1_2" csCatId="accent1" phldr="1"/>
      <dgm:spPr/>
    </dgm:pt>
    <dgm:pt modelId="{289163B0-EBE1-46B3-83FD-18FA33C71517}">
      <dgm:prSet/>
      <dgm:spPr>
        <a:solidFill>
          <a:srgbClr val="FFA94B"/>
        </a:solidFill>
        <a:ln w="76200">
          <a:solidFill>
            <a:srgbClr val="A8B97F"/>
          </a:solidFill>
        </a:ln>
      </dgm:spPr>
      <dgm:t>
        <a:bodyPr/>
        <a:lstStyle/>
        <a:p>
          <a:r>
            <a:rPr lang="nl-NL" dirty="0"/>
            <a:t>WL</a:t>
          </a:r>
          <a:endParaRPr lang="en-GB" dirty="0"/>
        </a:p>
      </dgm:t>
    </dgm:pt>
    <dgm:pt modelId="{3D803CBE-7D6F-42FD-AA46-F3EF1715F65C}" type="parTrans" cxnId="{9F1C6041-14F4-4948-B663-289FC06A645F}">
      <dgm:prSet/>
      <dgm:spPr/>
      <dgm:t>
        <a:bodyPr/>
        <a:lstStyle/>
        <a:p>
          <a:endParaRPr lang="en-GB"/>
        </a:p>
      </dgm:t>
    </dgm:pt>
    <dgm:pt modelId="{42A4C9C2-8007-409E-964F-6E9601376042}" type="sibTrans" cxnId="{9F1C6041-14F4-4948-B663-289FC06A645F}">
      <dgm:prSet/>
      <dgm:spPr/>
      <dgm:t>
        <a:bodyPr/>
        <a:lstStyle/>
        <a:p>
          <a:endParaRPr lang="en-GB"/>
        </a:p>
      </dgm:t>
    </dgm:pt>
    <dgm:pt modelId="{B713188F-0523-46E2-81E4-CA4D5232ACEE}">
      <dgm:prSet/>
      <dgm:spPr>
        <a:ln>
          <a:solidFill>
            <a:srgbClr val="FFA94B"/>
          </a:solidFill>
        </a:ln>
      </dgm:spPr>
      <dgm:t>
        <a:bodyPr/>
        <a:lstStyle/>
        <a:p>
          <a:pPr>
            <a:buFontTx/>
            <a:buNone/>
          </a:pPr>
          <a:r>
            <a:rPr lang="nl-NL" dirty="0"/>
            <a:t>inzicht van wetenschapsbeoefening en wetenschappelijke uitspraken</a:t>
          </a:r>
          <a:endParaRPr lang="en-GB" dirty="0"/>
        </a:p>
      </dgm:t>
    </dgm:pt>
    <dgm:pt modelId="{8EC11AD9-72AD-4D8C-B77A-0A02355CC697}" type="parTrans" cxnId="{26E39A62-AF3C-4259-AE62-7879C70BEFFA}">
      <dgm:prSet/>
      <dgm:spPr/>
      <dgm:t>
        <a:bodyPr/>
        <a:lstStyle/>
        <a:p>
          <a:endParaRPr lang="en-GB"/>
        </a:p>
      </dgm:t>
    </dgm:pt>
    <dgm:pt modelId="{D4EA43A4-760C-4832-A1B7-E920C245A2B1}" type="sibTrans" cxnId="{26E39A62-AF3C-4259-AE62-7879C70BEFFA}">
      <dgm:prSet/>
      <dgm:spPr/>
      <dgm:t>
        <a:bodyPr/>
        <a:lstStyle/>
        <a:p>
          <a:endParaRPr lang="en-GB"/>
        </a:p>
      </dgm:t>
    </dgm:pt>
    <dgm:pt modelId="{D49F9B3F-D7E2-4782-9311-1CF0D31F9996}">
      <dgm:prSet/>
      <dgm:spPr>
        <a:solidFill>
          <a:srgbClr val="FFA94B"/>
        </a:solidFill>
        <a:ln w="76200">
          <a:solidFill>
            <a:srgbClr val="A8B97F"/>
          </a:solidFill>
        </a:ln>
      </dgm:spPr>
      <dgm:t>
        <a:bodyPr/>
        <a:lstStyle/>
        <a:p>
          <a:r>
            <a:rPr lang="nl-NL" dirty="0"/>
            <a:t>STA</a:t>
          </a:r>
          <a:endParaRPr lang="en-GB" dirty="0"/>
        </a:p>
      </dgm:t>
    </dgm:pt>
    <dgm:pt modelId="{4B182A17-E1E3-4B5D-AC8A-3B7046B2DCC9}" type="parTrans" cxnId="{239CB087-A85B-456D-B1E6-F4738AD9D71D}">
      <dgm:prSet/>
      <dgm:spPr/>
      <dgm:t>
        <a:bodyPr/>
        <a:lstStyle/>
        <a:p>
          <a:endParaRPr lang="en-GB"/>
        </a:p>
      </dgm:t>
    </dgm:pt>
    <dgm:pt modelId="{BFC2F4D2-2D8F-44DC-A5D0-4839CB3B1F54}" type="sibTrans" cxnId="{239CB087-A85B-456D-B1E6-F4738AD9D71D}">
      <dgm:prSet/>
      <dgm:spPr/>
      <dgm:t>
        <a:bodyPr/>
        <a:lstStyle/>
        <a:p>
          <a:endParaRPr lang="en-GB"/>
        </a:p>
      </dgm:t>
    </dgm:pt>
    <dgm:pt modelId="{4B9F3984-771C-4A89-8F9A-E75FDEDCA530}">
      <dgm:prSet/>
      <dgm:spPr>
        <a:ln>
          <a:solidFill>
            <a:srgbClr val="FFA94B"/>
          </a:solidFill>
        </a:ln>
      </dgm:spPr>
      <dgm:t>
        <a:bodyPr/>
        <a:lstStyle/>
        <a:p>
          <a:pPr>
            <a:buFontTx/>
            <a:buNone/>
          </a:pPr>
          <a:r>
            <a:rPr lang="nl-NL" dirty="0"/>
            <a:t>Statistiek &amp; Kansrekening</a:t>
          </a:r>
          <a:endParaRPr lang="en-GB" dirty="0"/>
        </a:p>
      </dgm:t>
    </dgm:pt>
    <dgm:pt modelId="{C8FA0DD1-192D-4B69-9B63-37D0563FAFA2}" type="parTrans" cxnId="{2C45F4DF-2136-4260-96C4-C7A77CBFA3F5}">
      <dgm:prSet/>
      <dgm:spPr/>
      <dgm:t>
        <a:bodyPr/>
        <a:lstStyle/>
        <a:p>
          <a:endParaRPr lang="en-GB"/>
        </a:p>
      </dgm:t>
    </dgm:pt>
    <dgm:pt modelId="{DFF415B3-8B1B-4D88-9194-4174EE96EC0C}" type="sibTrans" cxnId="{2C45F4DF-2136-4260-96C4-C7A77CBFA3F5}">
      <dgm:prSet/>
      <dgm:spPr/>
      <dgm:t>
        <a:bodyPr/>
        <a:lstStyle/>
        <a:p>
          <a:endParaRPr lang="en-GB"/>
        </a:p>
      </dgm:t>
    </dgm:pt>
    <dgm:pt modelId="{CD1FB296-2603-4C3B-83CD-96CF1374A454}">
      <dgm:prSet/>
      <dgm:spPr>
        <a:solidFill>
          <a:srgbClr val="FFA94B"/>
        </a:solidFill>
        <a:ln w="76200">
          <a:solidFill>
            <a:srgbClr val="A8B97F"/>
          </a:solidFill>
        </a:ln>
      </dgm:spPr>
      <dgm:t>
        <a:bodyPr/>
        <a:lstStyle/>
        <a:p>
          <a:r>
            <a:rPr lang="nl-NL" dirty="0"/>
            <a:t>MTO1</a:t>
          </a:r>
          <a:endParaRPr lang="en-GB" dirty="0"/>
        </a:p>
      </dgm:t>
    </dgm:pt>
    <dgm:pt modelId="{FADE7BCD-F3EC-48CF-9960-6F90F3CA7131}" type="parTrans" cxnId="{6A3DBD02-EEE5-4CE8-A102-577C7F7845CE}">
      <dgm:prSet/>
      <dgm:spPr/>
      <dgm:t>
        <a:bodyPr/>
        <a:lstStyle/>
        <a:p>
          <a:endParaRPr lang="en-GB"/>
        </a:p>
      </dgm:t>
    </dgm:pt>
    <dgm:pt modelId="{5C114780-76A4-4925-A5BA-9A4E47E96771}" type="sibTrans" cxnId="{6A3DBD02-EEE5-4CE8-A102-577C7F7845CE}">
      <dgm:prSet/>
      <dgm:spPr/>
      <dgm:t>
        <a:bodyPr/>
        <a:lstStyle/>
        <a:p>
          <a:endParaRPr lang="en-GB"/>
        </a:p>
      </dgm:t>
    </dgm:pt>
    <dgm:pt modelId="{EBB45E91-09E0-4F48-8464-38B9A1E7AB6F}">
      <dgm:prSet/>
      <dgm:spPr>
        <a:ln>
          <a:solidFill>
            <a:srgbClr val="FFA94B"/>
          </a:solidFill>
        </a:ln>
      </dgm:spPr>
      <dgm:t>
        <a:bodyPr/>
        <a:lstStyle/>
        <a:p>
          <a:pPr>
            <a:buFontTx/>
            <a:buNone/>
          </a:pPr>
          <a:r>
            <a:rPr lang="nl-NL" dirty="0"/>
            <a:t>Inleiding methoden van onderzoek</a:t>
          </a:r>
          <a:endParaRPr lang="en-GB" dirty="0"/>
        </a:p>
      </dgm:t>
    </dgm:pt>
    <dgm:pt modelId="{941ED78F-4371-4FAB-B56B-98F295285BBE}" type="parTrans" cxnId="{8F6412EC-A480-4BAE-B47C-961D212A4F60}">
      <dgm:prSet/>
      <dgm:spPr/>
      <dgm:t>
        <a:bodyPr/>
        <a:lstStyle/>
        <a:p>
          <a:endParaRPr lang="en-GB"/>
        </a:p>
      </dgm:t>
    </dgm:pt>
    <dgm:pt modelId="{1ECDF1A7-522D-42A0-AE7D-2AD200E13726}" type="sibTrans" cxnId="{8F6412EC-A480-4BAE-B47C-961D212A4F60}">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124B33EA-0C05-46BA-9EFF-3CC6CCE68E28}" type="pres">
      <dgm:prSet presAssocID="{289163B0-EBE1-46B3-83FD-18FA33C71517}" presName="composite" presStyleCnt="0"/>
      <dgm:spPr/>
    </dgm:pt>
    <dgm:pt modelId="{D540D463-F8C1-4748-9365-40171D62D13A}" type="pres">
      <dgm:prSet presAssocID="{289163B0-EBE1-46B3-83FD-18FA33C71517}" presName="parentText" presStyleLbl="alignNode1" presStyleIdx="0" presStyleCnt="3">
        <dgm:presLayoutVars>
          <dgm:chMax val="1"/>
          <dgm:bulletEnabled val="1"/>
        </dgm:presLayoutVars>
      </dgm:prSet>
      <dgm:spPr/>
    </dgm:pt>
    <dgm:pt modelId="{9FCB32EE-B84B-4BC7-968A-FCF6B84EDC2B}" type="pres">
      <dgm:prSet presAssocID="{289163B0-EBE1-46B3-83FD-18FA33C71517}" presName="descendantText" presStyleLbl="alignAcc1" presStyleIdx="0" presStyleCnt="3">
        <dgm:presLayoutVars>
          <dgm:bulletEnabled val="1"/>
        </dgm:presLayoutVars>
      </dgm:prSet>
      <dgm:spPr/>
    </dgm:pt>
    <dgm:pt modelId="{B54E1AFA-2692-4067-B46D-0705D835EBAD}" type="pres">
      <dgm:prSet presAssocID="{42A4C9C2-8007-409E-964F-6E9601376042}" presName="sp" presStyleCnt="0"/>
      <dgm:spPr/>
    </dgm:pt>
    <dgm:pt modelId="{3B08D154-B789-42BC-99D7-1BF35C53B1E7}" type="pres">
      <dgm:prSet presAssocID="{D49F9B3F-D7E2-4782-9311-1CF0D31F9996}" presName="composite" presStyleCnt="0"/>
      <dgm:spPr/>
    </dgm:pt>
    <dgm:pt modelId="{342174E7-9140-4261-9A0A-4305BFB27AE2}" type="pres">
      <dgm:prSet presAssocID="{D49F9B3F-D7E2-4782-9311-1CF0D31F9996}" presName="parentText" presStyleLbl="alignNode1" presStyleIdx="1" presStyleCnt="3">
        <dgm:presLayoutVars>
          <dgm:chMax val="1"/>
          <dgm:bulletEnabled val="1"/>
        </dgm:presLayoutVars>
      </dgm:prSet>
      <dgm:spPr/>
    </dgm:pt>
    <dgm:pt modelId="{AAC072A5-5B54-40FE-B240-3AB70573D255}" type="pres">
      <dgm:prSet presAssocID="{D49F9B3F-D7E2-4782-9311-1CF0D31F9996}" presName="descendantText" presStyleLbl="alignAcc1" presStyleIdx="1" presStyleCnt="3">
        <dgm:presLayoutVars>
          <dgm:bulletEnabled val="1"/>
        </dgm:presLayoutVars>
      </dgm:prSet>
      <dgm:spPr/>
    </dgm:pt>
    <dgm:pt modelId="{BB27F724-7DAC-4329-BD8B-5A6A69284F4D}" type="pres">
      <dgm:prSet presAssocID="{BFC2F4D2-2D8F-44DC-A5D0-4839CB3B1F54}" presName="sp" presStyleCnt="0"/>
      <dgm:spPr/>
    </dgm:pt>
    <dgm:pt modelId="{8B48B068-8F31-4EFB-A0AE-F45436D3A044}" type="pres">
      <dgm:prSet presAssocID="{CD1FB296-2603-4C3B-83CD-96CF1374A454}" presName="composite" presStyleCnt="0"/>
      <dgm:spPr/>
    </dgm:pt>
    <dgm:pt modelId="{60CB8F8B-B637-4151-9B51-1376BCC0AC2F}" type="pres">
      <dgm:prSet presAssocID="{CD1FB296-2603-4C3B-83CD-96CF1374A454}" presName="parentText" presStyleLbl="alignNode1" presStyleIdx="2" presStyleCnt="3">
        <dgm:presLayoutVars>
          <dgm:chMax val="1"/>
          <dgm:bulletEnabled val="1"/>
        </dgm:presLayoutVars>
      </dgm:prSet>
      <dgm:spPr/>
    </dgm:pt>
    <dgm:pt modelId="{52EC08D1-4A6B-473D-B832-EDE72C9B141C}" type="pres">
      <dgm:prSet presAssocID="{CD1FB296-2603-4C3B-83CD-96CF1374A454}" presName="descendantText" presStyleLbl="alignAcc1" presStyleIdx="2" presStyleCnt="3">
        <dgm:presLayoutVars>
          <dgm:bulletEnabled val="1"/>
        </dgm:presLayoutVars>
      </dgm:prSet>
      <dgm:spPr/>
    </dgm:pt>
  </dgm:ptLst>
  <dgm:cxnLst>
    <dgm:cxn modelId="{6A3DBD02-EEE5-4CE8-A102-577C7F7845CE}" srcId="{487C76CA-B582-4ECF-ADFA-BB6981256160}" destId="{CD1FB296-2603-4C3B-83CD-96CF1374A454}" srcOrd="2" destOrd="0" parTransId="{FADE7BCD-F3EC-48CF-9960-6F90F3CA7131}" sibTransId="{5C114780-76A4-4925-A5BA-9A4E47E96771}"/>
    <dgm:cxn modelId="{B8D96438-5BC9-4CA5-B49F-C853F3E675B9}" type="presOf" srcId="{4B9F3984-771C-4A89-8F9A-E75FDEDCA530}" destId="{AAC072A5-5B54-40FE-B240-3AB70573D255}" srcOrd="0" destOrd="0" presId="urn:microsoft.com/office/officeart/2005/8/layout/chevron2"/>
    <dgm:cxn modelId="{9F1C6041-14F4-4948-B663-289FC06A645F}" srcId="{487C76CA-B582-4ECF-ADFA-BB6981256160}" destId="{289163B0-EBE1-46B3-83FD-18FA33C71517}" srcOrd="0" destOrd="0" parTransId="{3D803CBE-7D6F-42FD-AA46-F3EF1715F65C}" sibTransId="{42A4C9C2-8007-409E-964F-6E9601376042}"/>
    <dgm:cxn modelId="{26E39A62-AF3C-4259-AE62-7879C70BEFFA}" srcId="{289163B0-EBE1-46B3-83FD-18FA33C71517}" destId="{B713188F-0523-46E2-81E4-CA4D5232ACEE}" srcOrd="0" destOrd="0" parTransId="{8EC11AD9-72AD-4D8C-B77A-0A02355CC697}" sibTransId="{D4EA43A4-760C-4832-A1B7-E920C245A2B1}"/>
    <dgm:cxn modelId="{2F81E075-30D1-4FD2-959A-8D816E230E78}" type="presOf" srcId="{EBB45E91-09E0-4F48-8464-38B9A1E7AB6F}" destId="{52EC08D1-4A6B-473D-B832-EDE72C9B141C}" srcOrd="0" destOrd="0" presId="urn:microsoft.com/office/officeart/2005/8/layout/chevron2"/>
    <dgm:cxn modelId="{239CB087-A85B-456D-B1E6-F4738AD9D71D}" srcId="{487C76CA-B582-4ECF-ADFA-BB6981256160}" destId="{D49F9B3F-D7E2-4782-9311-1CF0D31F9996}" srcOrd="1" destOrd="0" parTransId="{4B182A17-E1E3-4B5D-AC8A-3B7046B2DCC9}" sibTransId="{BFC2F4D2-2D8F-44DC-A5D0-4839CB3B1F54}"/>
    <dgm:cxn modelId="{8D6E7589-0460-46E0-997E-AA4DFF967D8C}" type="presOf" srcId="{487C76CA-B582-4ECF-ADFA-BB6981256160}" destId="{91C699BC-7210-44DD-BDC6-E0BBE266D0C5}" srcOrd="0" destOrd="0" presId="urn:microsoft.com/office/officeart/2005/8/layout/chevron2"/>
    <dgm:cxn modelId="{7B47E4A6-858B-4E43-84F5-E62A4D0017E9}" type="presOf" srcId="{289163B0-EBE1-46B3-83FD-18FA33C71517}" destId="{D540D463-F8C1-4748-9365-40171D62D13A}" srcOrd="0" destOrd="0" presId="urn:microsoft.com/office/officeart/2005/8/layout/chevron2"/>
    <dgm:cxn modelId="{C5B441C5-01FB-49F8-A354-747AF257D6D5}" type="presOf" srcId="{B713188F-0523-46E2-81E4-CA4D5232ACEE}" destId="{9FCB32EE-B84B-4BC7-968A-FCF6B84EDC2B}" srcOrd="0" destOrd="0" presId="urn:microsoft.com/office/officeart/2005/8/layout/chevron2"/>
    <dgm:cxn modelId="{E181ECDF-DD30-467B-A504-8A59D5A8023E}" type="presOf" srcId="{CD1FB296-2603-4C3B-83CD-96CF1374A454}" destId="{60CB8F8B-B637-4151-9B51-1376BCC0AC2F}" srcOrd="0" destOrd="0" presId="urn:microsoft.com/office/officeart/2005/8/layout/chevron2"/>
    <dgm:cxn modelId="{2C45F4DF-2136-4260-96C4-C7A77CBFA3F5}" srcId="{D49F9B3F-D7E2-4782-9311-1CF0D31F9996}" destId="{4B9F3984-771C-4A89-8F9A-E75FDEDCA530}" srcOrd="0" destOrd="0" parTransId="{C8FA0DD1-192D-4B69-9B63-37D0563FAFA2}" sibTransId="{DFF415B3-8B1B-4D88-9194-4174EE96EC0C}"/>
    <dgm:cxn modelId="{8F6549EA-8129-434A-83EA-F691595C83D0}" type="presOf" srcId="{D49F9B3F-D7E2-4782-9311-1CF0D31F9996}" destId="{342174E7-9140-4261-9A0A-4305BFB27AE2}" srcOrd="0" destOrd="0" presId="urn:microsoft.com/office/officeart/2005/8/layout/chevron2"/>
    <dgm:cxn modelId="{8F6412EC-A480-4BAE-B47C-961D212A4F60}" srcId="{CD1FB296-2603-4C3B-83CD-96CF1374A454}" destId="{EBB45E91-09E0-4F48-8464-38B9A1E7AB6F}" srcOrd="0" destOrd="0" parTransId="{941ED78F-4371-4FAB-B56B-98F295285BBE}" sibTransId="{1ECDF1A7-522D-42A0-AE7D-2AD200E13726}"/>
    <dgm:cxn modelId="{633CFAD4-C7C3-4FB8-8CB5-27C6DF4C6E15}" type="presParOf" srcId="{91C699BC-7210-44DD-BDC6-E0BBE266D0C5}" destId="{124B33EA-0C05-46BA-9EFF-3CC6CCE68E28}" srcOrd="0" destOrd="0" presId="urn:microsoft.com/office/officeart/2005/8/layout/chevron2"/>
    <dgm:cxn modelId="{96AB01F0-3A82-4882-9097-AE34FDD04DB7}" type="presParOf" srcId="{124B33EA-0C05-46BA-9EFF-3CC6CCE68E28}" destId="{D540D463-F8C1-4748-9365-40171D62D13A}" srcOrd="0" destOrd="0" presId="urn:microsoft.com/office/officeart/2005/8/layout/chevron2"/>
    <dgm:cxn modelId="{14A23A1E-635F-4942-A4B8-F8C656A1A8D6}" type="presParOf" srcId="{124B33EA-0C05-46BA-9EFF-3CC6CCE68E28}" destId="{9FCB32EE-B84B-4BC7-968A-FCF6B84EDC2B}" srcOrd="1" destOrd="0" presId="urn:microsoft.com/office/officeart/2005/8/layout/chevron2"/>
    <dgm:cxn modelId="{4A382991-AC9C-4912-91FC-97F85EDD0585}" type="presParOf" srcId="{91C699BC-7210-44DD-BDC6-E0BBE266D0C5}" destId="{B54E1AFA-2692-4067-B46D-0705D835EBAD}" srcOrd="1" destOrd="0" presId="urn:microsoft.com/office/officeart/2005/8/layout/chevron2"/>
    <dgm:cxn modelId="{561CEC41-2E13-40F0-B084-5A4EEFBA97CA}" type="presParOf" srcId="{91C699BC-7210-44DD-BDC6-E0BBE266D0C5}" destId="{3B08D154-B789-42BC-99D7-1BF35C53B1E7}" srcOrd="2" destOrd="0" presId="urn:microsoft.com/office/officeart/2005/8/layout/chevron2"/>
    <dgm:cxn modelId="{0F82EFEF-7BA2-4AAF-9ABA-C94FFB1C5B55}" type="presParOf" srcId="{3B08D154-B789-42BC-99D7-1BF35C53B1E7}" destId="{342174E7-9140-4261-9A0A-4305BFB27AE2}" srcOrd="0" destOrd="0" presId="urn:microsoft.com/office/officeart/2005/8/layout/chevron2"/>
    <dgm:cxn modelId="{90E3A63D-1130-4B72-B205-91F1E00F8513}" type="presParOf" srcId="{3B08D154-B789-42BC-99D7-1BF35C53B1E7}" destId="{AAC072A5-5B54-40FE-B240-3AB70573D255}" srcOrd="1" destOrd="0" presId="urn:microsoft.com/office/officeart/2005/8/layout/chevron2"/>
    <dgm:cxn modelId="{81A892AD-FBE4-4D26-8FDF-06AF15696810}" type="presParOf" srcId="{91C699BC-7210-44DD-BDC6-E0BBE266D0C5}" destId="{BB27F724-7DAC-4329-BD8B-5A6A69284F4D}" srcOrd="3" destOrd="0" presId="urn:microsoft.com/office/officeart/2005/8/layout/chevron2"/>
    <dgm:cxn modelId="{F0B5697A-735A-4FF2-BC51-88796926378A}" type="presParOf" srcId="{91C699BC-7210-44DD-BDC6-E0BBE266D0C5}" destId="{8B48B068-8F31-4EFB-A0AE-F45436D3A044}" srcOrd="4" destOrd="0" presId="urn:microsoft.com/office/officeart/2005/8/layout/chevron2"/>
    <dgm:cxn modelId="{DBFAD424-EE2B-4BBD-AFA7-0BF734CB6DFD}" type="presParOf" srcId="{8B48B068-8F31-4EFB-A0AE-F45436D3A044}" destId="{60CB8F8B-B637-4151-9B51-1376BCC0AC2F}" srcOrd="0" destOrd="0" presId="urn:microsoft.com/office/officeart/2005/8/layout/chevron2"/>
    <dgm:cxn modelId="{375D08F9-51A3-445C-BC6F-50FA2ECF5E53}" type="presParOf" srcId="{8B48B068-8F31-4EFB-A0AE-F45436D3A044}" destId="{52EC08D1-4A6B-473D-B832-EDE72C9B141C}" srcOrd="1" destOrd="0" presId="urn:microsoft.com/office/officeart/2005/8/layout/chevron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1_2" csCatId="accent1" phldr="1"/>
      <dgm:spPr/>
    </dgm:pt>
    <dgm:pt modelId="{2AF1D0FF-E65C-4A7E-B1A2-FC386E320DD9}">
      <dgm:prSet phldrT="[Text]"/>
      <dgm:spPr>
        <a:solidFill>
          <a:srgbClr val="FFA94B"/>
        </a:solidFill>
        <a:ln>
          <a:noFill/>
        </a:ln>
      </dgm:spPr>
      <dgm:t>
        <a:bodyPr/>
        <a:lstStyle/>
        <a:p>
          <a:r>
            <a:rPr lang="nl-NL" dirty="0"/>
            <a:t>MTO2</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a:solidFill>
          <a:srgbClr val="FFA94B"/>
        </a:solidFill>
        <a:ln>
          <a:noFill/>
        </a:ln>
      </dgm:spPr>
      <dgm:t>
        <a:bodyPr/>
        <a:lstStyle/>
        <a:p>
          <a:r>
            <a:rPr lang="nl-NL" dirty="0"/>
            <a:t>MTO3</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a:solidFill>
          <a:srgbClr val="FFA94B"/>
        </a:solidFill>
        <a:ln>
          <a:noFill/>
        </a:ln>
      </dgm:spPr>
      <dgm:t>
        <a:bodyPr/>
        <a:lstStyle/>
        <a:p>
          <a:r>
            <a:rPr lang="nl-NL" dirty="0"/>
            <a:t>MTO4</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a:solidFill>
          <a:srgbClr val="FFA94B"/>
        </a:solidFill>
        <a:ln>
          <a:noFill/>
        </a:ln>
      </dgm:spPr>
      <dgm:t>
        <a:bodyPr/>
        <a:lstStyle/>
        <a:p>
          <a:r>
            <a:rPr lang="nl-NL" dirty="0"/>
            <a:t>IOV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52033043-4672-4512-A975-28042A82182B}">
      <dgm:prSet/>
      <dgm:spPr>
        <a:solidFill>
          <a:srgbClr val="FFFF99">
            <a:alpha val="90000"/>
          </a:srgbClr>
        </a:solidFill>
        <a:ln>
          <a:solidFill>
            <a:srgbClr val="FFA94B"/>
          </a:solidFill>
        </a:ln>
      </dgm:spPr>
      <dgm:t>
        <a:bodyPr/>
        <a:lstStyle/>
        <a:p>
          <a:pPr>
            <a:buFontTx/>
            <a:buNone/>
          </a:pPr>
          <a:r>
            <a:rPr lang="nl-NL" dirty="0"/>
            <a:t>Kwalitatieve methoden</a:t>
          </a:r>
          <a:endParaRPr lang="en-GB" dirty="0"/>
        </a:p>
      </dgm:t>
    </dgm:pt>
    <dgm:pt modelId="{8D372D97-930A-4ECF-8AD8-C97D95062978}" type="parTrans" cxnId="{8F3EC655-03F6-4712-A8DD-0A14820B16B4}">
      <dgm:prSet/>
      <dgm:spPr/>
      <dgm:t>
        <a:bodyPr/>
        <a:lstStyle/>
        <a:p>
          <a:endParaRPr lang="en-GB"/>
        </a:p>
      </dgm:t>
    </dgm:pt>
    <dgm:pt modelId="{CA2E4ECD-9A33-4039-B3CB-84E6345D6372}" type="sibTrans" cxnId="{8F3EC655-03F6-4712-A8DD-0A14820B16B4}">
      <dgm:prSet/>
      <dgm:spPr/>
      <dgm:t>
        <a:bodyPr/>
        <a:lstStyle/>
        <a:p>
          <a:endParaRPr lang="en-GB"/>
        </a:p>
      </dgm:t>
    </dgm:pt>
    <dgm:pt modelId="{AF8C2556-BB1F-4761-9D87-E06DE2774FC5}">
      <dgm:prSet/>
      <dgm:spPr>
        <a:solidFill>
          <a:srgbClr val="FFFF00">
            <a:alpha val="90000"/>
          </a:srgbClr>
        </a:solidFill>
        <a:ln>
          <a:solidFill>
            <a:srgbClr val="FFA94B"/>
          </a:solidFill>
        </a:ln>
      </dgm:spPr>
      <dgm:t>
        <a:bodyPr/>
        <a:lstStyle/>
        <a:p>
          <a:pPr>
            <a:buFontTx/>
            <a:buNone/>
          </a:pPr>
          <a:r>
            <a:rPr lang="nl-NL" dirty="0"/>
            <a:t>Kwantitatieve methoden</a:t>
          </a:r>
          <a:endParaRPr lang="en-GB" dirty="0"/>
        </a:p>
      </dgm:t>
    </dgm:pt>
    <dgm:pt modelId="{9FD38DF5-3575-4BFF-A0E7-AFEC3A2DC7B8}" type="parTrans" cxnId="{E5871131-B46F-4155-B76E-C885998117E9}">
      <dgm:prSet/>
      <dgm:spPr/>
      <dgm:t>
        <a:bodyPr/>
        <a:lstStyle/>
        <a:p>
          <a:endParaRPr lang="en-GB"/>
        </a:p>
      </dgm:t>
    </dgm:pt>
    <dgm:pt modelId="{22C443A7-9D75-4C53-88C5-509FE1493D46}" type="sibTrans" cxnId="{E5871131-B46F-4155-B76E-C885998117E9}">
      <dgm:prSet/>
      <dgm:spPr/>
      <dgm:t>
        <a:bodyPr/>
        <a:lstStyle/>
        <a:p>
          <a:endParaRPr lang="en-GB"/>
        </a:p>
      </dgm:t>
    </dgm:pt>
    <dgm:pt modelId="{AF7B4BBE-E83D-45F7-BD62-0792FF293BBA}">
      <dgm:prSet/>
      <dgm:spPr>
        <a:ln>
          <a:solidFill>
            <a:srgbClr val="FFA94B"/>
          </a:solidFill>
        </a:ln>
      </dgm:spPr>
      <dgm:t>
        <a:bodyPr/>
        <a:lstStyle/>
        <a:p>
          <a:pPr>
            <a:buFontTx/>
            <a:buNone/>
          </a:pPr>
          <a:r>
            <a:rPr lang="nl-NL" dirty="0"/>
            <a:t>Onderzoek technisch ontwerp </a:t>
          </a:r>
          <a:endParaRPr lang="en-GB" dirty="0"/>
        </a:p>
      </dgm:t>
    </dgm:pt>
    <dgm:pt modelId="{0A62A6EF-DF12-4040-B7D5-CE0EAD4111E4}" type="parTrans" cxnId="{3E4C0B4C-B0B0-4079-BA90-441AD6F36D16}">
      <dgm:prSet/>
      <dgm:spPr/>
      <dgm:t>
        <a:bodyPr/>
        <a:lstStyle/>
        <a:p>
          <a:endParaRPr lang="en-GB"/>
        </a:p>
      </dgm:t>
    </dgm:pt>
    <dgm:pt modelId="{01E67545-541F-4888-8078-7E800C76870E}" type="sibTrans" cxnId="{3E4C0B4C-B0B0-4079-BA90-441AD6F36D16}">
      <dgm:prSet/>
      <dgm:spPr/>
      <dgm:t>
        <a:bodyPr/>
        <a:lstStyle/>
        <a:p>
          <a:endParaRPr lang="en-GB"/>
        </a:p>
      </dgm:t>
    </dgm:pt>
    <dgm:pt modelId="{7B6A857E-6CA3-45E6-98DC-1B9AC05AA088}">
      <dgm:prSet/>
      <dgm:spPr>
        <a:solidFill>
          <a:srgbClr val="FFCC00">
            <a:alpha val="89804"/>
          </a:srgbClr>
        </a:solidFill>
        <a:ln>
          <a:solidFill>
            <a:srgbClr val="FFA94B"/>
          </a:solidFill>
        </a:ln>
      </dgm:spPr>
      <dgm:t>
        <a:bodyPr/>
        <a:lstStyle/>
        <a:p>
          <a:pPr>
            <a:buFontTx/>
            <a:buNone/>
          </a:pPr>
          <a:r>
            <a:rPr lang="nl-NL" dirty="0"/>
            <a:t>Ontwerpen en opstellen van een onderzoeksvoorstel ter voorbereiding op de scriptie</a:t>
          </a:r>
          <a:endParaRPr lang="en-GB" dirty="0"/>
        </a:p>
      </dgm:t>
    </dgm:pt>
    <dgm:pt modelId="{E7C5C096-ED67-45E8-8B18-4B78C309876E}" type="parTrans" cxnId="{1CC2ECD9-CD87-49C5-B631-34DFFF1ABDF8}">
      <dgm:prSet/>
      <dgm:spPr/>
      <dgm:t>
        <a:bodyPr/>
        <a:lstStyle/>
        <a:p>
          <a:endParaRPr lang="en-GB"/>
        </a:p>
      </dgm:t>
    </dgm:pt>
    <dgm:pt modelId="{3FD20EEB-2418-4693-A521-4F9E8F34C6F1}" type="sibTrans" cxnId="{1CC2ECD9-CD87-49C5-B631-34DFFF1ABDF8}">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CDC40E32-8A23-4B02-AEF0-9F8205208A23}" type="pres">
      <dgm:prSet presAssocID="{2AF1D0FF-E65C-4A7E-B1A2-FC386E320DD9}" presName="composite" presStyleCnt="0"/>
      <dgm:spPr/>
    </dgm:pt>
    <dgm:pt modelId="{EBB5CD45-6073-40B4-BCD5-34253369BC2C}" type="pres">
      <dgm:prSet presAssocID="{2AF1D0FF-E65C-4A7E-B1A2-FC386E320DD9}" presName="parentText" presStyleLbl="alignNode1" presStyleIdx="0" presStyleCnt="4">
        <dgm:presLayoutVars>
          <dgm:chMax val="1"/>
          <dgm:bulletEnabled val="1"/>
        </dgm:presLayoutVars>
      </dgm:prSet>
      <dgm:spPr/>
    </dgm:pt>
    <dgm:pt modelId="{58064072-0A76-43C3-940B-96F55B63B05C}" type="pres">
      <dgm:prSet presAssocID="{2AF1D0FF-E65C-4A7E-B1A2-FC386E320DD9}" presName="descendantText" presStyleLbl="alignAcc1" presStyleIdx="0" presStyleCnt="4">
        <dgm:presLayoutVars>
          <dgm:bulletEnabled val="1"/>
        </dgm:presLayoutVars>
      </dgm:prSet>
      <dgm:spPr/>
    </dgm:pt>
    <dgm:pt modelId="{F9A7E27A-669A-469E-81AE-A7EF6C0CB832}" type="pres">
      <dgm:prSet presAssocID="{3FC3362A-4F1E-43AA-BE77-3EFA63035E58}" presName="sp" presStyleCnt="0"/>
      <dgm:spPr/>
    </dgm:pt>
    <dgm:pt modelId="{E8DED5D2-C2D2-4B9D-AEB4-FC7F25D37368}" type="pres">
      <dgm:prSet presAssocID="{0F958563-063F-402C-BE71-ABC1A4B17590}" presName="composite" presStyleCnt="0"/>
      <dgm:spPr/>
    </dgm:pt>
    <dgm:pt modelId="{FE906417-895C-426D-936B-7927787DD7B9}" type="pres">
      <dgm:prSet presAssocID="{0F958563-063F-402C-BE71-ABC1A4B17590}" presName="parentText" presStyleLbl="alignNode1" presStyleIdx="1" presStyleCnt="4">
        <dgm:presLayoutVars>
          <dgm:chMax val="1"/>
          <dgm:bulletEnabled val="1"/>
        </dgm:presLayoutVars>
      </dgm:prSet>
      <dgm:spPr/>
    </dgm:pt>
    <dgm:pt modelId="{46ACD16B-8D4E-438E-B1CC-199ECA70E9F4}" type="pres">
      <dgm:prSet presAssocID="{0F958563-063F-402C-BE71-ABC1A4B17590}" presName="descendantText" presStyleLbl="alignAcc1" presStyleIdx="1" presStyleCnt="4">
        <dgm:presLayoutVars>
          <dgm:bulletEnabled val="1"/>
        </dgm:presLayoutVars>
      </dgm:prSet>
      <dgm:spPr/>
    </dgm:pt>
    <dgm:pt modelId="{C7EB9D7E-3D54-49C1-BCE9-98B207EA65BD}" type="pres">
      <dgm:prSet presAssocID="{B84D7F41-4E3C-4332-A0BD-5F6849775F07}" presName="sp" presStyleCnt="0"/>
      <dgm:spPr/>
    </dgm:pt>
    <dgm:pt modelId="{19929389-13CD-44C7-B0A7-6E968FD2A77F}" type="pres">
      <dgm:prSet presAssocID="{0E103AAC-50D8-4A83-8CE0-3E2A04425A2A}" presName="composite" presStyleCnt="0"/>
      <dgm:spPr/>
    </dgm:pt>
    <dgm:pt modelId="{479668C2-FB62-4BA1-AF7B-735FEE802B2D}" type="pres">
      <dgm:prSet presAssocID="{0E103AAC-50D8-4A83-8CE0-3E2A04425A2A}" presName="parentText" presStyleLbl="alignNode1" presStyleIdx="2" presStyleCnt="4">
        <dgm:presLayoutVars>
          <dgm:chMax val="1"/>
          <dgm:bulletEnabled val="1"/>
        </dgm:presLayoutVars>
      </dgm:prSet>
      <dgm:spPr/>
    </dgm:pt>
    <dgm:pt modelId="{5828B35E-AD50-4D4B-871A-6ABC761DB970}" type="pres">
      <dgm:prSet presAssocID="{0E103AAC-50D8-4A83-8CE0-3E2A04425A2A}" presName="descendantText" presStyleLbl="alignAcc1" presStyleIdx="2" presStyleCnt="4">
        <dgm:presLayoutVars>
          <dgm:bulletEnabled val="1"/>
        </dgm:presLayoutVars>
      </dgm:prSet>
      <dgm:spPr/>
    </dgm:pt>
    <dgm:pt modelId="{9282B195-4FCA-4446-A932-CE31FEC816D9}" type="pres">
      <dgm:prSet presAssocID="{F9430DAD-F0BE-4FDF-A83C-0E15A2F991B7}" presName="sp" presStyleCnt="0"/>
      <dgm:spPr/>
    </dgm:pt>
    <dgm:pt modelId="{C27497E3-836F-47F0-BF82-488D15A4F2E6}" type="pres">
      <dgm:prSet presAssocID="{4D766C9F-E235-488A-86EC-5457ECB5BF3F}" presName="composite" presStyleCnt="0"/>
      <dgm:spPr/>
    </dgm:pt>
    <dgm:pt modelId="{4954CE7B-8355-4176-B344-FEFB458F1E48}" type="pres">
      <dgm:prSet presAssocID="{4D766C9F-E235-488A-86EC-5457ECB5BF3F}" presName="parentText" presStyleLbl="alignNode1" presStyleIdx="3" presStyleCnt="4">
        <dgm:presLayoutVars>
          <dgm:chMax val="1"/>
          <dgm:bulletEnabled val="1"/>
        </dgm:presLayoutVars>
      </dgm:prSet>
      <dgm:spPr/>
    </dgm:pt>
    <dgm:pt modelId="{AA416CB6-A09A-4750-BC9D-2B39224D7E00}" type="pres">
      <dgm:prSet presAssocID="{4D766C9F-E235-488A-86EC-5457ECB5BF3F}" presName="descendantText" presStyleLbl="alignAcc1" presStyleIdx="3" presStyleCnt="4">
        <dgm:presLayoutVars>
          <dgm:bulletEnabled val="1"/>
        </dgm:presLayoutVars>
      </dgm:prSet>
      <dgm:spPr/>
    </dgm:pt>
  </dgm:ptLst>
  <dgm:cxnLst>
    <dgm:cxn modelId="{F88BB122-0DF1-482A-A393-B3D73C133D66}" type="presOf" srcId="{AF8C2556-BB1F-4761-9D87-E06DE2774FC5}" destId="{46ACD16B-8D4E-438E-B1CC-199ECA70E9F4}" srcOrd="0" destOrd="0" presId="urn:microsoft.com/office/officeart/2005/8/layout/chevron2"/>
    <dgm:cxn modelId="{F8C85128-3E26-4AB8-A5D7-96AA933AF2FF}" srcId="{487C76CA-B582-4ECF-ADFA-BB6981256160}" destId="{4D766C9F-E235-488A-86EC-5457ECB5BF3F}" srcOrd="3" destOrd="0" parTransId="{B99BE59C-45D1-48CE-A009-A3F81B0D4F02}" sibTransId="{1E50EB9B-05A4-4216-BCB4-0EF11C42BA12}"/>
    <dgm:cxn modelId="{E5871131-B46F-4155-B76E-C885998117E9}" srcId="{0F958563-063F-402C-BE71-ABC1A4B17590}" destId="{AF8C2556-BB1F-4761-9D87-E06DE2774FC5}" srcOrd="0" destOrd="0" parTransId="{9FD38DF5-3575-4BFF-A0E7-AFEC3A2DC7B8}" sibTransId="{22C443A7-9D75-4C53-88C5-509FE1493D46}"/>
    <dgm:cxn modelId="{D584EC35-9FA2-40E1-9FAA-3D08E8A7D778}" type="presOf" srcId="{2AF1D0FF-E65C-4A7E-B1A2-FC386E320DD9}" destId="{EBB5CD45-6073-40B4-BCD5-34253369BC2C}" srcOrd="0" destOrd="0" presId="urn:microsoft.com/office/officeart/2005/8/layout/chevron2"/>
    <dgm:cxn modelId="{BCAAFC69-2A76-44EB-AE3E-39522BD641CC}" type="presOf" srcId="{4D766C9F-E235-488A-86EC-5457ECB5BF3F}" destId="{4954CE7B-8355-4176-B344-FEFB458F1E48}" srcOrd="0" destOrd="0" presId="urn:microsoft.com/office/officeart/2005/8/layout/chevron2"/>
    <dgm:cxn modelId="{3E4C0B4C-B0B0-4079-BA90-441AD6F36D16}" srcId="{0E103AAC-50D8-4A83-8CE0-3E2A04425A2A}" destId="{AF7B4BBE-E83D-45F7-BD62-0792FF293BBA}" srcOrd="0" destOrd="0" parTransId="{0A62A6EF-DF12-4040-B7D5-CE0EAD4111E4}" sibTransId="{01E67545-541F-4888-8078-7E800C76870E}"/>
    <dgm:cxn modelId="{8A962F6E-FA57-4AD2-ACD9-096C2E00FF17}" srcId="{487C76CA-B582-4ECF-ADFA-BB6981256160}" destId="{2AF1D0FF-E65C-4A7E-B1A2-FC386E320DD9}" srcOrd="0" destOrd="0" parTransId="{7056B20D-FAC7-43AB-88BE-6224DDFD7D9B}" sibTransId="{3FC3362A-4F1E-43AA-BE77-3EFA63035E58}"/>
    <dgm:cxn modelId="{8F3EC655-03F6-4712-A8DD-0A14820B16B4}" srcId="{2AF1D0FF-E65C-4A7E-B1A2-FC386E320DD9}" destId="{52033043-4672-4512-A975-28042A82182B}" srcOrd="0" destOrd="0" parTransId="{8D372D97-930A-4ECF-8AD8-C97D95062978}" sibTransId="{CA2E4ECD-9A33-4039-B3CB-84E6345D6372}"/>
    <dgm:cxn modelId="{8D6E7589-0460-46E0-997E-AA4DFF967D8C}" type="presOf" srcId="{487C76CA-B582-4ECF-ADFA-BB6981256160}" destId="{91C699BC-7210-44DD-BDC6-E0BBE266D0C5}" srcOrd="0" destOrd="0" presId="urn:microsoft.com/office/officeart/2005/8/layout/chevron2"/>
    <dgm:cxn modelId="{B6AE2F95-A9D9-478A-A9A0-C0D5F881B351}" type="presOf" srcId="{AF7B4BBE-E83D-45F7-BD62-0792FF293BBA}" destId="{5828B35E-AD50-4D4B-871A-6ABC761DB970}" srcOrd="0" destOrd="0" presId="urn:microsoft.com/office/officeart/2005/8/layout/chevron2"/>
    <dgm:cxn modelId="{E20547B7-74B6-4EB7-A143-94C8B4066B19}" type="presOf" srcId="{7B6A857E-6CA3-45E6-98DC-1B9AC05AA088}" destId="{AA416CB6-A09A-4750-BC9D-2B39224D7E00}" srcOrd="0" destOrd="0" presId="urn:microsoft.com/office/officeart/2005/8/layout/chevron2"/>
    <dgm:cxn modelId="{5FA99BBF-1A98-4E3F-91A5-D6A9FCA16F4E}" type="presOf" srcId="{0E103AAC-50D8-4A83-8CE0-3E2A04425A2A}" destId="{479668C2-FB62-4BA1-AF7B-735FEE802B2D}" srcOrd="0" destOrd="0" presId="urn:microsoft.com/office/officeart/2005/8/layout/chevron2"/>
    <dgm:cxn modelId="{1CC2ECD9-CD87-49C5-B631-34DFFF1ABDF8}" srcId="{4D766C9F-E235-488A-86EC-5457ECB5BF3F}" destId="{7B6A857E-6CA3-45E6-98DC-1B9AC05AA088}" srcOrd="0" destOrd="0" parTransId="{E7C5C096-ED67-45E8-8B18-4B78C309876E}" sibTransId="{3FD20EEB-2418-4693-A521-4F9E8F34C6F1}"/>
    <dgm:cxn modelId="{3BE359E4-7EAE-4417-81B4-24F4BEBFC8D4}" type="presOf" srcId="{0F958563-063F-402C-BE71-ABC1A4B17590}" destId="{FE906417-895C-426D-936B-7927787DD7B9}" srcOrd="0" destOrd="0" presId="urn:microsoft.com/office/officeart/2005/8/layout/chevron2"/>
    <dgm:cxn modelId="{095060EE-881B-4E56-9620-AABB90C9BDA1}" srcId="{487C76CA-B582-4ECF-ADFA-BB6981256160}" destId="{0F958563-063F-402C-BE71-ABC1A4B17590}" srcOrd="1" destOrd="0" parTransId="{C753D758-D8B7-443C-93EA-5D11939552BC}" sibTransId="{B84D7F41-4E3C-4332-A0BD-5F6849775F07}"/>
    <dgm:cxn modelId="{1712CDF7-8C48-429C-85E2-498D1F65DA84}" type="presOf" srcId="{52033043-4672-4512-A975-28042A82182B}" destId="{58064072-0A76-43C3-940B-96F55B63B05C}" srcOrd="0" destOrd="0" presId="urn:microsoft.com/office/officeart/2005/8/layout/chevron2"/>
    <dgm:cxn modelId="{542233FD-D8EA-4A1F-8E2F-F50AC6C9BF49}" srcId="{487C76CA-B582-4ECF-ADFA-BB6981256160}" destId="{0E103AAC-50D8-4A83-8CE0-3E2A04425A2A}" srcOrd="2" destOrd="0" parTransId="{375460ED-7ED5-4D93-8177-ABF050C977FB}" sibTransId="{F9430DAD-F0BE-4FDF-A83C-0E15A2F991B7}"/>
    <dgm:cxn modelId="{ADB124CC-AB33-4634-854F-98C9089DFCAF}" type="presParOf" srcId="{91C699BC-7210-44DD-BDC6-E0BBE266D0C5}" destId="{CDC40E32-8A23-4B02-AEF0-9F8205208A23}" srcOrd="0" destOrd="0" presId="urn:microsoft.com/office/officeart/2005/8/layout/chevron2"/>
    <dgm:cxn modelId="{F58F44CB-96DD-4396-8C66-9A60BC92BFD1}" type="presParOf" srcId="{CDC40E32-8A23-4B02-AEF0-9F8205208A23}" destId="{EBB5CD45-6073-40B4-BCD5-34253369BC2C}" srcOrd="0" destOrd="0" presId="urn:microsoft.com/office/officeart/2005/8/layout/chevron2"/>
    <dgm:cxn modelId="{3F6385B5-C283-4A5C-80B5-EE4078349844}" type="presParOf" srcId="{CDC40E32-8A23-4B02-AEF0-9F8205208A23}" destId="{58064072-0A76-43C3-940B-96F55B63B05C}" srcOrd="1" destOrd="0" presId="urn:microsoft.com/office/officeart/2005/8/layout/chevron2"/>
    <dgm:cxn modelId="{A7FA06C0-BB9D-4DC9-B3B2-B0EECAD485E8}" type="presParOf" srcId="{91C699BC-7210-44DD-BDC6-E0BBE266D0C5}" destId="{F9A7E27A-669A-469E-81AE-A7EF6C0CB832}" srcOrd="1" destOrd="0" presId="urn:microsoft.com/office/officeart/2005/8/layout/chevron2"/>
    <dgm:cxn modelId="{BF66493D-D42C-4D43-AE5D-6AD09F43DBBD}" type="presParOf" srcId="{91C699BC-7210-44DD-BDC6-E0BBE266D0C5}" destId="{E8DED5D2-C2D2-4B9D-AEB4-FC7F25D37368}" srcOrd="2" destOrd="0" presId="urn:microsoft.com/office/officeart/2005/8/layout/chevron2"/>
    <dgm:cxn modelId="{7EBD2233-548F-4A74-9679-C4BEC6D3D6F8}" type="presParOf" srcId="{E8DED5D2-C2D2-4B9D-AEB4-FC7F25D37368}" destId="{FE906417-895C-426D-936B-7927787DD7B9}" srcOrd="0" destOrd="0" presId="urn:microsoft.com/office/officeart/2005/8/layout/chevron2"/>
    <dgm:cxn modelId="{5E012DF4-8C9F-44C8-BAC9-95310DF1408D}" type="presParOf" srcId="{E8DED5D2-C2D2-4B9D-AEB4-FC7F25D37368}" destId="{46ACD16B-8D4E-438E-B1CC-199ECA70E9F4}" srcOrd="1" destOrd="0" presId="urn:microsoft.com/office/officeart/2005/8/layout/chevron2"/>
    <dgm:cxn modelId="{730CAFC1-7364-4584-B438-56C9F238DC20}" type="presParOf" srcId="{91C699BC-7210-44DD-BDC6-E0BBE266D0C5}" destId="{C7EB9D7E-3D54-49C1-BCE9-98B207EA65BD}" srcOrd="3" destOrd="0" presId="urn:microsoft.com/office/officeart/2005/8/layout/chevron2"/>
    <dgm:cxn modelId="{31B60F87-B22A-4154-95F6-0555414A3D61}" type="presParOf" srcId="{91C699BC-7210-44DD-BDC6-E0BBE266D0C5}" destId="{19929389-13CD-44C7-B0A7-6E968FD2A77F}" srcOrd="4" destOrd="0" presId="urn:microsoft.com/office/officeart/2005/8/layout/chevron2"/>
    <dgm:cxn modelId="{64FF76DD-6C44-48AC-8167-CE0BCFC6FB4B}" type="presParOf" srcId="{19929389-13CD-44C7-B0A7-6E968FD2A77F}" destId="{479668C2-FB62-4BA1-AF7B-735FEE802B2D}" srcOrd="0" destOrd="0" presId="urn:microsoft.com/office/officeart/2005/8/layout/chevron2"/>
    <dgm:cxn modelId="{5D0B9C6F-F361-4C1A-B307-FA60EF0C6683}" type="presParOf" srcId="{19929389-13CD-44C7-B0A7-6E968FD2A77F}" destId="{5828B35E-AD50-4D4B-871A-6ABC761DB970}" srcOrd="1" destOrd="0" presId="urn:microsoft.com/office/officeart/2005/8/layout/chevron2"/>
    <dgm:cxn modelId="{0860CE0E-92FE-44C5-8AA7-CF6C15F3C89D}" type="presParOf" srcId="{91C699BC-7210-44DD-BDC6-E0BBE266D0C5}" destId="{9282B195-4FCA-4446-A932-CE31FEC816D9}" srcOrd="5" destOrd="0" presId="urn:microsoft.com/office/officeart/2005/8/layout/chevron2"/>
    <dgm:cxn modelId="{1A64771A-A887-40C8-A824-4657651E6FEC}" type="presParOf" srcId="{91C699BC-7210-44DD-BDC6-E0BBE266D0C5}" destId="{C27497E3-836F-47F0-BF82-488D15A4F2E6}" srcOrd="6" destOrd="0" presId="urn:microsoft.com/office/officeart/2005/8/layout/chevron2"/>
    <dgm:cxn modelId="{CA67D7AC-F872-4B8A-A22A-E0494B233291}" type="presParOf" srcId="{C27497E3-836F-47F0-BF82-488D15A4F2E6}" destId="{4954CE7B-8355-4176-B344-FEFB458F1E48}" srcOrd="0" destOrd="0" presId="urn:microsoft.com/office/officeart/2005/8/layout/chevron2"/>
    <dgm:cxn modelId="{9FB3D58C-F70C-407F-AEAC-4EC761512CEE}" type="presParOf" srcId="{C27497E3-836F-47F0-BF82-488D15A4F2E6}" destId="{AA416CB6-A09A-4750-BC9D-2B39224D7E00}"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2_2" csCatId="accent2" phldr="1"/>
      <dgm:spPr/>
    </dgm:pt>
    <dgm:pt modelId="{2AF1D0FF-E65C-4A7E-B1A2-FC386E320DD9}">
      <dgm:prSet phldrT="[Text]"/>
      <dgm:spPr/>
      <dgm:t>
        <a:bodyPr/>
        <a:lstStyle/>
        <a:p>
          <a:r>
            <a:rPr lang="nl-NL" dirty="0"/>
            <a:t>MTO-II</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dgm:t>
        <a:bodyPr/>
        <a:lstStyle/>
        <a:p>
          <a:r>
            <a:rPr lang="nl-NL" dirty="0"/>
            <a:t>MTO-III</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dgm:t>
        <a:bodyPr/>
        <a:lstStyle/>
        <a:p>
          <a:r>
            <a:rPr lang="nl-NL" dirty="0"/>
            <a:t>MTO-IV</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dgm:t>
        <a:bodyPr/>
        <a:lstStyle/>
        <a:p>
          <a:r>
            <a:rPr lang="nl-NL" dirty="0"/>
            <a:t>MTO-V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AA4ADED5-7297-4D43-AAB0-A5E2BE38C01A}">
      <dgm:prSet phldrT="[Text]"/>
      <dgm:spPr/>
      <dgm:t>
        <a:bodyPr/>
        <a:lstStyle/>
        <a:p>
          <a:pPr>
            <a:buFontTx/>
            <a:buNone/>
          </a:pPr>
          <a:r>
            <a:rPr lang="nl-NL" dirty="0"/>
            <a:t>Historisch-kritische methode (bronnen- en literatuuronderzoek) en comparatieve analyse</a:t>
          </a:r>
          <a:endParaRPr lang="en-GB" dirty="0"/>
        </a:p>
      </dgm:t>
    </dgm:pt>
    <dgm:pt modelId="{0071AECA-3707-4365-BCA5-C23000E5923A}" type="parTrans" cxnId="{7389C752-A546-461A-B024-5E02D5C4DC21}">
      <dgm:prSet/>
      <dgm:spPr/>
      <dgm:t>
        <a:bodyPr/>
        <a:lstStyle/>
        <a:p>
          <a:endParaRPr lang="en-GB"/>
        </a:p>
      </dgm:t>
    </dgm:pt>
    <dgm:pt modelId="{7A88AE54-0D2E-4A82-A467-38BDE85F792F}" type="sibTrans" cxnId="{7389C752-A546-461A-B024-5E02D5C4DC21}">
      <dgm:prSet/>
      <dgm:spPr/>
      <dgm:t>
        <a:bodyPr/>
        <a:lstStyle/>
        <a:p>
          <a:endParaRPr lang="en-GB"/>
        </a:p>
      </dgm:t>
    </dgm:pt>
    <dgm:pt modelId="{A182A36F-B743-4E39-ADDC-2FAA0D20CEDB}">
      <dgm:prSet phldrT="[Text]"/>
      <dgm:spPr>
        <a:solidFill>
          <a:srgbClr val="FFFF00">
            <a:alpha val="90000"/>
          </a:srgbClr>
        </a:solidFill>
      </dgm:spPr>
      <dgm:t>
        <a:bodyPr/>
        <a:lstStyle/>
        <a:p>
          <a:pPr>
            <a:buFontTx/>
            <a:buNone/>
          </a:pPr>
          <a:r>
            <a:rPr lang="nl-NL" dirty="0"/>
            <a:t>Kwantitatieve methoden</a:t>
          </a:r>
          <a:endParaRPr lang="en-GB" dirty="0"/>
        </a:p>
      </dgm:t>
    </dgm:pt>
    <dgm:pt modelId="{D33F39AC-33D7-498B-9264-E68FBCF85387}" type="parTrans" cxnId="{790857AB-B5FF-42A9-89B5-47C6D672FAC0}">
      <dgm:prSet/>
      <dgm:spPr/>
      <dgm:t>
        <a:bodyPr/>
        <a:lstStyle/>
        <a:p>
          <a:endParaRPr lang="en-GB"/>
        </a:p>
      </dgm:t>
    </dgm:pt>
    <dgm:pt modelId="{D0CF86A5-C3AE-4BA2-ADD2-63A28BC57665}" type="sibTrans" cxnId="{790857AB-B5FF-42A9-89B5-47C6D672FAC0}">
      <dgm:prSet/>
      <dgm:spPr/>
      <dgm:t>
        <a:bodyPr/>
        <a:lstStyle/>
        <a:p>
          <a:endParaRPr lang="en-GB"/>
        </a:p>
      </dgm:t>
    </dgm:pt>
    <dgm:pt modelId="{E60F0D1B-A59E-4EBD-88EA-41351B803722}">
      <dgm:prSet phldrT="[Text]"/>
      <dgm:spPr>
        <a:solidFill>
          <a:srgbClr val="FFFF99">
            <a:alpha val="89804"/>
          </a:srgbClr>
        </a:solidFill>
      </dgm:spPr>
      <dgm:t>
        <a:bodyPr/>
        <a:lstStyle/>
        <a:p>
          <a:pPr>
            <a:buFontTx/>
            <a:buNone/>
          </a:pPr>
          <a:r>
            <a:rPr lang="nl-NL" dirty="0"/>
            <a:t>Kwalitatieve methoden</a:t>
          </a:r>
          <a:endParaRPr lang="en-GB" dirty="0"/>
        </a:p>
      </dgm:t>
    </dgm:pt>
    <dgm:pt modelId="{5AF50D36-5D17-4400-9517-F0B00200CAEB}" type="parTrans" cxnId="{8B0CA698-0397-491F-BF33-9E1FA6B7B7CE}">
      <dgm:prSet/>
      <dgm:spPr/>
      <dgm:t>
        <a:bodyPr/>
        <a:lstStyle/>
        <a:p>
          <a:endParaRPr lang="en-GB"/>
        </a:p>
      </dgm:t>
    </dgm:pt>
    <dgm:pt modelId="{C46DB58A-D3CD-4D28-8842-C02E9CB0A023}" type="sibTrans" cxnId="{8B0CA698-0397-491F-BF33-9E1FA6B7B7CE}">
      <dgm:prSet/>
      <dgm:spPr/>
      <dgm:t>
        <a:bodyPr/>
        <a:lstStyle/>
        <a:p>
          <a:endParaRPr lang="en-GB"/>
        </a:p>
      </dgm:t>
    </dgm:pt>
    <dgm:pt modelId="{F65513CC-5107-4EA5-8A6E-9DCC115C5098}">
      <dgm:prSet phldrT="[Text]"/>
      <dgm:spPr>
        <a:solidFill>
          <a:srgbClr val="FFCC00">
            <a:alpha val="90000"/>
          </a:srgbClr>
        </a:solidFill>
      </dgm:spPr>
      <dgm:t>
        <a:bodyPr/>
        <a:lstStyle/>
        <a:p>
          <a:pPr>
            <a:buNone/>
          </a:pPr>
          <a:r>
            <a:rPr lang="nl-NL" dirty="0"/>
            <a:t>Ontwerpen en opstellen van een onderzoeksvoorstel ter voorbereiding op de scriptie</a:t>
          </a:r>
          <a:endParaRPr lang="en-GB" dirty="0"/>
        </a:p>
      </dgm:t>
    </dgm:pt>
    <dgm:pt modelId="{28231701-65D9-4C05-B168-4A47D503793E}" type="parTrans" cxnId="{9CF79150-4718-49F4-82F0-C232BD32B5FC}">
      <dgm:prSet/>
      <dgm:spPr/>
      <dgm:t>
        <a:bodyPr/>
        <a:lstStyle/>
        <a:p>
          <a:endParaRPr lang="en-GB"/>
        </a:p>
      </dgm:t>
    </dgm:pt>
    <dgm:pt modelId="{49B4729B-A093-4C59-A116-66C7D7AE2735}" type="sibTrans" cxnId="{9CF79150-4718-49F4-82F0-C232BD32B5FC}">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CDC40E32-8A23-4B02-AEF0-9F8205208A23}" type="pres">
      <dgm:prSet presAssocID="{2AF1D0FF-E65C-4A7E-B1A2-FC386E320DD9}" presName="composite" presStyleCnt="0"/>
      <dgm:spPr/>
    </dgm:pt>
    <dgm:pt modelId="{EBB5CD45-6073-40B4-BCD5-34253369BC2C}" type="pres">
      <dgm:prSet presAssocID="{2AF1D0FF-E65C-4A7E-B1A2-FC386E320DD9}" presName="parentText" presStyleLbl="alignNode1" presStyleIdx="0" presStyleCnt="4">
        <dgm:presLayoutVars>
          <dgm:chMax val="1"/>
          <dgm:bulletEnabled val="1"/>
        </dgm:presLayoutVars>
      </dgm:prSet>
      <dgm:spPr/>
    </dgm:pt>
    <dgm:pt modelId="{58064072-0A76-43C3-940B-96F55B63B05C}" type="pres">
      <dgm:prSet presAssocID="{2AF1D0FF-E65C-4A7E-B1A2-FC386E320DD9}" presName="descendantText" presStyleLbl="alignAcc1" presStyleIdx="0" presStyleCnt="4">
        <dgm:presLayoutVars>
          <dgm:bulletEnabled val="1"/>
        </dgm:presLayoutVars>
      </dgm:prSet>
      <dgm:spPr/>
    </dgm:pt>
    <dgm:pt modelId="{F9A7E27A-669A-469E-81AE-A7EF6C0CB832}" type="pres">
      <dgm:prSet presAssocID="{3FC3362A-4F1E-43AA-BE77-3EFA63035E58}" presName="sp" presStyleCnt="0"/>
      <dgm:spPr/>
    </dgm:pt>
    <dgm:pt modelId="{E8DED5D2-C2D2-4B9D-AEB4-FC7F25D37368}" type="pres">
      <dgm:prSet presAssocID="{0F958563-063F-402C-BE71-ABC1A4B17590}" presName="composite" presStyleCnt="0"/>
      <dgm:spPr/>
    </dgm:pt>
    <dgm:pt modelId="{FE906417-895C-426D-936B-7927787DD7B9}" type="pres">
      <dgm:prSet presAssocID="{0F958563-063F-402C-BE71-ABC1A4B17590}" presName="parentText" presStyleLbl="alignNode1" presStyleIdx="1" presStyleCnt="4">
        <dgm:presLayoutVars>
          <dgm:chMax val="1"/>
          <dgm:bulletEnabled val="1"/>
        </dgm:presLayoutVars>
      </dgm:prSet>
      <dgm:spPr/>
    </dgm:pt>
    <dgm:pt modelId="{46ACD16B-8D4E-438E-B1CC-199ECA70E9F4}" type="pres">
      <dgm:prSet presAssocID="{0F958563-063F-402C-BE71-ABC1A4B17590}" presName="descendantText" presStyleLbl="alignAcc1" presStyleIdx="1" presStyleCnt="4">
        <dgm:presLayoutVars>
          <dgm:bulletEnabled val="1"/>
        </dgm:presLayoutVars>
      </dgm:prSet>
      <dgm:spPr/>
    </dgm:pt>
    <dgm:pt modelId="{C7EB9D7E-3D54-49C1-BCE9-98B207EA65BD}" type="pres">
      <dgm:prSet presAssocID="{B84D7F41-4E3C-4332-A0BD-5F6849775F07}" presName="sp" presStyleCnt="0"/>
      <dgm:spPr/>
    </dgm:pt>
    <dgm:pt modelId="{19929389-13CD-44C7-B0A7-6E968FD2A77F}" type="pres">
      <dgm:prSet presAssocID="{0E103AAC-50D8-4A83-8CE0-3E2A04425A2A}" presName="composite" presStyleCnt="0"/>
      <dgm:spPr/>
    </dgm:pt>
    <dgm:pt modelId="{479668C2-FB62-4BA1-AF7B-735FEE802B2D}" type="pres">
      <dgm:prSet presAssocID="{0E103AAC-50D8-4A83-8CE0-3E2A04425A2A}" presName="parentText" presStyleLbl="alignNode1" presStyleIdx="2" presStyleCnt="4">
        <dgm:presLayoutVars>
          <dgm:chMax val="1"/>
          <dgm:bulletEnabled val="1"/>
        </dgm:presLayoutVars>
      </dgm:prSet>
      <dgm:spPr/>
    </dgm:pt>
    <dgm:pt modelId="{5828B35E-AD50-4D4B-871A-6ABC761DB970}" type="pres">
      <dgm:prSet presAssocID="{0E103AAC-50D8-4A83-8CE0-3E2A04425A2A}" presName="descendantText" presStyleLbl="alignAcc1" presStyleIdx="2" presStyleCnt="4">
        <dgm:presLayoutVars>
          <dgm:bulletEnabled val="1"/>
        </dgm:presLayoutVars>
      </dgm:prSet>
      <dgm:spPr/>
    </dgm:pt>
    <dgm:pt modelId="{9282B195-4FCA-4446-A932-CE31FEC816D9}" type="pres">
      <dgm:prSet presAssocID="{F9430DAD-F0BE-4FDF-A83C-0E15A2F991B7}" presName="sp" presStyleCnt="0"/>
      <dgm:spPr/>
    </dgm:pt>
    <dgm:pt modelId="{C27497E3-836F-47F0-BF82-488D15A4F2E6}" type="pres">
      <dgm:prSet presAssocID="{4D766C9F-E235-488A-86EC-5457ECB5BF3F}" presName="composite" presStyleCnt="0"/>
      <dgm:spPr/>
    </dgm:pt>
    <dgm:pt modelId="{4954CE7B-8355-4176-B344-FEFB458F1E48}" type="pres">
      <dgm:prSet presAssocID="{4D766C9F-E235-488A-86EC-5457ECB5BF3F}" presName="parentText" presStyleLbl="alignNode1" presStyleIdx="3" presStyleCnt="4">
        <dgm:presLayoutVars>
          <dgm:chMax val="1"/>
          <dgm:bulletEnabled val="1"/>
        </dgm:presLayoutVars>
      </dgm:prSet>
      <dgm:spPr/>
    </dgm:pt>
    <dgm:pt modelId="{AA416CB6-A09A-4750-BC9D-2B39224D7E00}" type="pres">
      <dgm:prSet presAssocID="{4D766C9F-E235-488A-86EC-5457ECB5BF3F}" presName="descendantText" presStyleLbl="alignAcc1" presStyleIdx="3" presStyleCnt="4">
        <dgm:presLayoutVars>
          <dgm:bulletEnabled val="1"/>
        </dgm:presLayoutVars>
      </dgm:prSet>
      <dgm:spPr/>
    </dgm:pt>
  </dgm:ptLst>
  <dgm:cxnLst>
    <dgm:cxn modelId="{F8C85128-3E26-4AB8-A5D7-96AA933AF2FF}" srcId="{487C76CA-B582-4ECF-ADFA-BB6981256160}" destId="{4D766C9F-E235-488A-86EC-5457ECB5BF3F}" srcOrd="3" destOrd="0" parTransId="{B99BE59C-45D1-48CE-A009-A3F81B0D4F02}" sibTransId="{1E50EB9B-05A4-4216-BCB4-0EF11C42BA12}"/>
    <dgm:cxn modelId="{CC21712A-A294-4769-A1C6-1A6C866832FA}" type="presOf" srcId="{AA4ADED5-7297-4D43-AAB0-A5E2BE38C01A}" destId="{58064072-0A76-43C3-940B-96F55B63B05C}" srcOrd="0" destOrd="0" presId="urn:microsoft.com/office/officeart/2005/8/layout/chevron2"/>
    <dgm:cxn modelId="{D584EC35-9FA2-40E1-9FAA-3D08E8A7D778}" type="presOf" srcId="{2AF1D0FF-E65C-4A7E-B1A2-FC386E320DD9}" destId="{EBB5CD45-6073-40B4-BCD5-34253369BC2C}" srcOrd="0" destOrd="0" presId="urn:microsoft.com/office/officeart/2005/8/layout/chevron2"/>
    <dgm:cxn modelId="{BCAAFC69-2A76-44EB-AE3E-39522BD641CC}" type="presOf" srcId="{4D766C9F-E235-488A-86EC-5457ECB5BF3F}" destId="{4954CE7B-8355-4176-B344-FEFB458F1E48}" srcOrd="0" destOrd="0" presId="urn:microsoft.com/office/officeart/2005/8/layout/chevron2"/>
    <dgm:cxn modelId="{46DE9B4B-A984-47EA-9377-44DFBD539291}" type="presOf" srcId="{A182A36F-B743-4E39-ADDC-2FAA0D20CEDB}" destId="{46ACD16B-8D4E-438E-B1CC-199ECA70E9F4}" srcOrd="0" destOrd="0" presId="urn:microsoft.com/office/officeart/2005/8/layout/chevron2"/>
    <dgm:cxn modelId="{8A962F6E-FA57-4AD2-ACD9-096C2E00FF17}" srcId="{487C76CA-B582-4ECF-ADFA-BB6981256160}" destId="{2AF1D0FF-E65C-4A7E-B1A2-FC386E320DD9}" srcOrd="0" destOrd="0" parTransId="{7056B20D-FAC7-43AB-88BE-6224DDFD7D9B}" sibTransId="{3FC3362A-4F1E-43AA-BE77-3EFA63035E58}"/>
    <dgm:cxn modelId="{9CF79150-4718-49F4-82F0-C232BD32B5FC}" srcId="{4D766C9F-E235-488A-86EC-5457ECB5BF3F}" destId="{F65513CC-5107-4EA5-8A6E-9DCC115C5098}" srcOrd="0" destOrd="0" parTransId="{28231701-65D9-4C05-B168-4A47D503793E}" sibTransId="{49B4729B-A093-4C59-A116-66C7D7AE2735}"/>
    <dgm:cxn modelId="{7389C752-A546-461A-B024-5E02D5C4DC21}" srcId="{2AF1D0FF-E65C-4A7E-B1A2-FC386E320DD9}" destId="{AA4ADED5-7297-4D43-AAB0-A5E2BE38C01A}" srcOrd="0" destOrd="0" parTransId="{0071AECA-3707-4365-BCA5-C23000E5923A}" sibTransId="{7A88AE54-0D2E-4A82-A467-38BDE85F792F}"/>
    <dgm:cxn modelId="{FA3E1483-D97B-48B1-8A50-47093AA567F7}" type="presOf" srcId="{F65513CC-5107-4EA5-8A6E-9DCC115C5098}" destId="{AA416CB6-A09A-4750-BC9D-2B39224D7E00}" srcOrd="0" destOrd="0" presId="urn:microsoft.com/office/officeart/2005/8/layout/chevron2"/>
    <dgm:cxn modelId="{8D6E7589-0460-46E0-997E-AA4DFF967D8C}" type="presOf" srcId="{487C76CA-B582-4ECF-ADFA-BB6981256160}" destId="{91C699BC-7210-44DD-BDC6-E0BBE266D0C5}" srcOrd="0" destOrd="0" presId="urn:microsoft.com/office/officeart/2005/8/layout/chevron2"/>
    <dgm:cxn modelId="{A1B00995-9EB1-479D-A72E-ECC1A2D77973}" type="presOf" srcId="{E60F0D1B-A59E-4EBD-88EA-41351B803722}" destId="{5828B35E-AD50-4D4B-871A-6ABC761DB970}" srcOrd="0" destOrd="0" presId="urn:microsoft.com/office/officeart/2005/8/layout/chevron2"/>
    <dgm:cxn modelId="{8B0CA698-0397-491F-BF33-9E1FA6B7B7CE}" srcId="{0E103AAC-50D8-4A83-8CE0-3E2A04425A2A}" destId="{E60F0D1B-A59E-4EBD-88EA-41351B803722}" srcOrd="0" destOrd="0" parTransId="{5AF50D36-5D17-4400-9517-F0B00200CAEB}" sibTransId="{C46DB58A-D3CD-4D28-8842-C02E9CB0A023}"/>
    <dgm:cxn modelId="{790857AB-B5FF-42A9-89B5-47C6D672FAC0}" srcId="{0F958563-063F-402C-BE71-ABC1A4B17590}" destId="{A182A36F-B743-4E39-ADDC-2FAA0D20CEDB}" srcOrd="0" destOrd="0" parTransId="{D33F39AC-33D7-498B-9264-E68FBCF85387}" sibTransId="{D0CF86A5-C3AE-4BA2-ADD2-63A28BC57665}"/>
    <dgm:cxn modelId="{5FA99BBF-1A98-4E3F-91A5-D6A9FCA16F4E}" type="presOf" srcId="{0E103AAC-50D8-4A83-8CE0-3E2A04425A2A}" destId="{479668C2-FB62-4BA1-AF7B-735FEE802B2D}" srcOrd="0" destOrd="0" presId="urn:microsoft.com/office/officeart/2005/8/layout/chevron2"/>
    <dgm:cxn modelId="{3BE359E4-7EAE-4417-81B4-24F4BEBFC8D4}" type="presOf" srcId="{0F958563-063F-402C-BE71-ABC1A4B17590}" destId="{FE906417-895C-426D-936B-7927787DD7B9}" srcOrd="0" destOrd="0" presId="urn:microsoft.com/office/officeart/2005/8/layout/chevron2"/>
    <dgm:cxn modelId="{095060EE-881B-4E56-9620-AABB90C9BDA1}" srcId="{487C76CA-B582-4ECF-ADFA-BB6981256160}" destId="{0F958563-063F-402C-BE71-ABC1A4B17590}" srcOrd="1" destOrd="0" parTransId="{C753D758-D8B7-443C-93EA-5D11939552BC}" sibTransId="{B84D7F41-4E3C-4332-A0BD-5F6849775F07}"/>
    <dgm:cxn modelId="{542233FD-D8EA-4A1F-8E2F-F50AC6C9BF49}" srcId="{487C76CA-B582-4ECF-ADFA-BB6981256160}" destId="{0E103AAC-50D8-4A83-8CE0-3E2A04425A2A}" srcOrd="2" destOrd="0" parTransId="{375460ED-7ED5-4D93-8177-ABF050C977FB}" sibTransId="{F9430DAD-F0BE-4FDF-A83C-0E15A2F991B7}"/>
    <dgm:cxn modelId="{ADB124CC-AB33-4634-854F-98C9089DFCAF}" type="presParOf" srcId="{91C699BC-7210-44DD-BDC6-E0BBE266D0C5}" destId="{CDC40E32-8A23-4B02-AEF0-9F8205208A23}" srcOrd="0" destOrd="0" presId="urn:microsoft.com/office/officeart/2005/8/layout/chevron2"/>
    <dgm:cxn modelId="{F58F44CB-96DD-4396-8C66-9A60BC92BFD1}" type="presParOf" srcId="{CDC40E32-8A23-4B02-AEF0-9F8205208A23}" destId="{EBB5CD45-6073-40B4-BCD5-34253369BC2C}" srcOrd="0" destOrd="0" presId="urn:microsoft.com/office/officeart/2005/8/layout/chevron2"/>
    <dgm:cxn modelId="{3F6385B5-C283-4A5C-80B5-EE4078349844}" type="presParOf" srcId="{CDC40E32-8A23-4B02-AEF0-9F8205208A23}" destId="{58064072-0A76-43C3-940B-96F55B63B05C}" srcOrd="1" destOrd="0" presId="urn:microsoft.com/office/officeart/2005/8/layout/chevron2"/>
    <dgm:cxn modelId="{A7FA06C0-BB9D-4DC9-B3B2-B0EECAD485E8}" type="presParOf" srcId="{91C699BC-7210-44DD-BDC6-E0BBE266D0C5}" destId="{F9A7E27A-669A-469E-81AE-A7EF6C0CB832}" srcOrd="1" destOrd="0" presId="urn:microsoft.com/office/officeart/2005/8/layout/chevron2"/>
    <dgm:cxn modelId="{BF66493D-D42C-4D43-AE5D-6AD09F43DBBD}" type="presParOf" srcId="{91C699BC-7210-44DD-BDC6-E0BBE266D0C5}" destId="{E8DED5D2-C2D2-4B9D-AEB4-FC7F25D37368}" srcOrd="2" destOrd="0" presId="urn:microsoft.com/office/officeart/2005/8/layout/chevron2"/>
    <dgm:cxn modelId="{7EBD2233-548F-4A74-9679-C4BEC6D3D6F8}" type="presParOf" srcId="{E8DED5D2-C2D2-4B9D-AEB4-FC7F25D37368}" destId="{FE906417-895C-426D-936B-7927787DD7B9}" srcOrd="0" destOrd="0" presId="urn:microsoft.com/office/officeart/2005/8/layout/chevron2"/>
    <dgm:cxn modelId="{5E012DF4-8C9F-44C8-BAC9-95310DF1408D}" type="presParOf" srcId="{E8DED5D2-C2D2-4B9D-AEB4-FC7F25D37368}" destId="{46ACD16B-8D4E-438E-B1CC-199ECA70E9F4}" srcOrd="1" destOrd="0" presId="urn:microsoft.com/office/officeart/2005/8/layout/chevron2"/>
    <dgm:cxn modelId="{730CAFC1-7364-4584-B438-56C9F238DC20}" type="presParOf" srcId="{91C699BC-7210-44DD-BDC6-E0BBE266D0C5}" destId="{C7EB9D7E-3D54-49C1-BCE9-98B207EA65BD}" srcOrd="3" destOrd="0" presId="urn:microsoft.com/office/officeart/2005/8/layout/chevron2"/>
    <dgm:cxn modelId="{31B60F87-B22A-4154-95F6-0555414A3D61}" type="presParOf" srcId="{91C699BC-7210-44DD-BDC6-E0BBE266D0C5}" destId="{19929389-13CD-44C7-B0A7-6E968FD2A77F}" srcOrd="4" destOrd="0" presId="urn:microsoft.com/office/officeart/2005/8/layout/chevron2"/>
    <dgm:cxn modelId="{64FF76DD-6C44-48AC-8167-CE0BCFC6FB4B}" type="presParOf" srcId="{19929389-13CD-44C7-B0A7-6E968FD2A77F}" destId="{479668C2-FB62-4BA1-AF7B-735FEE802B2D}" srcOrd="0" destOrd="0" presId="urn:microsoft.com/office/officeart/2005/8/layout/chevron2"/>
    <dgm:cxn modelId="{5D0B9C6F-F361-4C1A-B307-FA60EF0C6683}" type="presParOf" srcId="{19929389-13CD-44C7-B0A7-6E968FD2A77F}" destId="{5828B35E-AD50-4D4B-871A-6ABC761DB970}" srcOrd="1" destOrd="0" presId="urn:microsoft.com/office/officeart/2005/8/layout/chevron2"/>
    <dgm:cxn modelId="{0860CE0E-92FE-44C5-8AA7-CF6C15F3C89D}" type="presParOf" srcId="{91C699BC-7210-44DD-BDC6-E0BBE266D0C5}" destId="{9282B195-4FCA-4446-A932-CE31FEC816D9}" srcOrd="5" destOrd="0" presId="urn:microsoft.com/office/officeart/2005/8/layout/chevron2"/>
    <dgm:cxn modelId="{1A64771A-A887-40C8-A824-4657651E6FEC}" type="presParOf" srcId="{91C699BC-7210-44DD-BDC6-E0BBE266D0C5}" destId="{C27497E3-836F-47F0-BF82-488D15A4F2E6}" srcOrd="6" destOrd="0" presId="urn:microsoft.com/office/officeart/2005/8/layout/chevron2"/>
    <dgm:cxn modelId="{CA67D7AC-F872-4B8A-A22A-E0494B233291}" type="presParOf" srcId="{C27497E3-836F-47F0-BF82-488D15A4F2E6}" destId="{4954CE7B-8355-4176-B344-FEFB458F1E48}" srcOrd="0" destOrd="0" presId="urn:microsoft.com/office/officeart/2005/8/layout/chevron2"/>
    <dgm:cxn modelId="{9FB3D58C-F70C-407F-AEAC-4EC761512CEE}" type="presParOf" srcId="{C27497E3-836F-47F0-BF82-488D15A4F2E6}" destId="{AA416CB6-A09A-4750-BC9D-2B39224D7E00}" srcOrd="1" destOrd="0" presId="urn:microsoft.com/office/officeart/2005/8/layout/chevron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1_2" csCatId="accent1" phldr="1"/>
      <dgm:spPr/>
    </dgm:pt>
    <dgm:pt modelId="{289163B0-EBE1-46B3-83FD-18FA33C71517}">
      <dgm:prSet/>
      <dgm:spPr>
        <a:solidFill>
          <a:srgbClr val="FFA94B"/>
        </a:solidFill>
        <a:ln w="76200">
          <a:solidFill>
            <a:srgbClr val="A8B97F"/>
          </a:solidFill>
        </a:ln>
      </dgm:spPr>
      <dgm:t>
        <a:bodyPr/>
        <a:lstStyle/>
        <a:p>
          <a:r>
            <a:rPr lang="nl-NL" dirty="0"/>
            <a:t>WL</a:t>
          </a:r>
          <a:endParaRPr lang="en-GB" dirty="0"/>
        </a:p>
      </dgm:t>
    </dgm:pt>
    <dgm:pt modelId="{3D803CBE-7D6F-42FD-AA46-F3EF1715F65C}" type="parTrans" cxnId="{9F1C6041-14F4-4948-B663-289FC06A645F}">
      <dgm:prSet/>
      <dgm:spPr/>
      <dgm:t>
        <a:bodyPr/>
        <a:lstStyle/>
        <a:p>
          <a:endParaRPr lang="en-GB"/>
        </a:p>
      </dgm:t>
    </dgm:pt>
    <dgm:pt modelId="{42A4C9C2-8007-409E-964F-6E9601376042}" type="sibTrans" cxnId="{9F1C6041-14F4-4948-B663-289FC06A645F}">
      <dgm:prSet/>
      <dgm:spPr/>
      <dgm:t>
        <a:bodyPr/>
        <a:lstStyle/>
        <a:p>
          <a:endParaRPr lang="en-GB"/>
        </a:p>
      </dgm:t>
    </dgm:pt>
    <dgm:pt modelId="{B713188F-0523-46E2-81E4-CA4D5232ACEE}">
      <dgm:prSet/>
      <dgm:spPr>
        <a:ln>
          <a:solidFill>
            <a:srgbClr val="FFA94B"/>
          </a:solidFill>
        </a:ln>
      </dgm:spPr>
      <dgm:t>
        <a:bodyPr/>
        <a:lstStyle/>
        <a:p>
          <a:pPr>
            <a:buFontTx/>
            <a:buNone/>
          </a:pPr>
          <a:r>
            <a:rPr lang="nl-NL" dirty="0"/>
            <a:t>inzicht van wetenschapsbeoefening en wetenschappelijke uitspraken</a:t>
          </a:r>
          <a:endParaRPr lang="en-GB" dirty="0"/>
        </a:p>
      </dgm:t>
    </dgm:pt>
    <dgm:pt modelId="{8EC11AD9-72AD-4D8C-B77A-0A02355CC697}" type="parTrans" cxnId="{26E39A62-AF3C-4259-AE62-7879C70BEFFA}">
      <dgm:prSet/>
      <dgm:spPr/>
      <dgm:t>
        <a:bodyPr/>
        <a:lstStyle/>
        <a:p>
          <a:endParaRPr lang="en-GB"/>
        </a:p>
      </dgm:t>
    </dgm:pt>
    <dgm:pt modelId="{D4EA43A4-760C-4832-A1B7-E920C245A2B1}" type="sibTrans" cxnId="{26E39A62-AF3C-4259-AE62-7879C70BEFFA}">
      <dgm:prSet/>
      <dgm:spPr/>
      <dgm:t>
        <a:bodyPr/>
        <a:lstStyle/>
        <a:p>
          <a:endParaRPr lang="en-GB"/>
        </a:p>
      </dgm:t>
    </dgm:pt>
    <dgm:pt modelId="{D49F9B3F-D7E2-4782-9311-1CF0D31F9996}">
      <dgm:prSet/>
      <dgm:spPr>
        <a:solidFill>
          <a:srgbClr val="FFA94B"/>
        </a:solidFill>
        <a:ln w="76200">
          <a:solidFill>
            <a:srgbClr val="A8B97F"/>
          </a:solidFill>
        </a:ln>
      </dgm:spPr>
      <dgm:t>
        <a:bodyPr/>
        <a:lstStyle/>
        <a:p>
          <a:r>
            <a:rPr lang="nl-NL" dirty="0"/>
            <a:t>STA</a:t>
          </a:r>
          <a:endParaRPr lang="en-GB" dirty="0"/>
        </a:p>
      </dgm:t>
    </dgm:pt>
    <dgm:pt modelId="{4B182A17-E1E3-4B5D-AC8A-3B7046B2DCC9}" type="parTrans" cxnId="{239CB087-A85B-456D-B1E6-F4738AD9D71D}">
      <dgm:prSet/>
      <dgm:spPr/>
      <dgm:t>
        <a:bodyPr/>
        <a:lstStyle/>
        <a:p>
          <a:endParaRPr lang="en-GB"/>
        </a:p>
      </dgm:t>
    </dgm:pt>
    <dgm:pt modelId="{BFC2F4D2-2D8F-44DC-A5D0-4839CB3B1F54}" type="sibTrans" cxnId="{239CB087-A85B-456D-B1E6-F4738AD9D71D}">
      <dgm:prSet/>
      <dgm:spPr/>
      <dgm:t>
        <a:bodyPr/>
        <a:lstStyle/>
        <a:p>
          <a:endParaRPr lang="en-GB"/>
        </a:p>
      </dgm:t>
    </dgm:pt>
    <dgm:pt modelId="{4B9F3984-771C-4A89-8F9A-E75FDEDCA530}">
      <dgm:prSet/>
      <dgm:spPr>
        <a:ln>
          <a:solidFill>
            <a:srgbClr val="FFA94B"/>
          </a:solidFill>
        </a:ln>
      </dgm:spPr>
      <dgm:t>
        <a:bodyPr/>
        <a:lstStyle/>
        <a:p>
          <a:pPr>
            <a:buFontTx/>
            <a:buNone/>
          </a:pPr>
          <a:r>
            <a:rPr lang="nl-NL" dirty="0"/>
            <a:t>Statistiek &amp; Kansrekening</a:t>
          </a:r>
          <a:endParaRPr lang="en-GB" dirty="0"/>
        </a:p>
      </dgm:t>
    </dgm:pt>
    <dgm:pt modelId="{C8FA0DD1-192D-4B69-9B63-37D0563FAFA2}" type="parTrans" cxnId="{2C45F4DF-2136-4260-96C4-C7A77CBFA3F5}">
      <dgm:prSet/>
      <dgm:spPr/>
      <dgm:t>
        <a:bodyPr/>
        <a:lstStyle/>
        <a:p>
          <a:endParaRPr lang="en-GB"/>
        </a:p>
      </dgm:t>
    </dgm:pt>
    <dgm:pt modelId="{DFF415B3-8B1B-4D88-9194-4174EE96EC0C}" type="sibTrans" cxnId="{2C45F4DF-2136-4260-96C4-C7A77CBFA3F5}">
      <dgm:prSet/>
      <dgm:spPr/>
      <dgm:t>
        <a:bodyPr/>
        <a:lstStyle/>
        <a:p>
          <a:endParaRPr lang="en-GB"/>
        </a:p>
      </dgm:t>
    </dgm:pt>
    <dgm:pt modelId="{CD1FB296-2603-4C3B-83CD-96CF1374A454}">
      <dgm:prSet/>
      <dgm:spPr>
        <a:solidFill>
          <a:srgbClr val="FFA94B"/>
        </a:solidFill>
        <a:ln w="76200">
          <a:solidFill>
            <a:srgbClr val="A8B97F"/>
          </a:solidFill>
        </a:ln>
      </dgm:spPr>
      <dgm:t>
        <a:bodyPr/>
        <a:lstStyle/>
        <a:p>
          <a:r>
            <a:rPr lang="nl-NL" dirty="0"/>
            <a:t>MTO1</a:t>
          </a:r>
          <a:endParaRPr lang="en-GB" dirty="0"/>
        </a:p>
      </dgm:t>
    </dgm:pt>
    <dgm:pt modelId="{FADE7BCD-F3EC-48CF-9960-6F90F3CA7131}" type="parTrans" cxnId="{6A3DBD02-EEE5-4CE8-A102-577C7F7845CE}">
      <dgm:prSet/>
      <dgm:spPr/>
      <dgm:t>
        <a:bodyPr/>
        <a:lstStyle/>
        <a:p>
          <a:endParaRPr lang="en-GB"/>
        </a:p>
      </dgm:t>
    </dgm:pt>
    <dgm:pt modelId="{5C114780-76A4-4925-A5BA-9A4E47E96771}" type="sibTrans" cxnId="{6A3DBD02-EEE5-4CE8-A102-577C7F7845CE}">
      <dgm:prSet/>
      <dgm:spPr/>
      <dgm:t>
        <a:bodyPr/>
        <a:lstStyle/>
        <a:p>
          <a:endParaRPr lang="en-GB"/>
        </a:p>
      </dgm:t>
    </dgm:pt>
    <dgm:pt modelId="{EBB45E91-09E0-4F48-8464-38B9A1E7AB6F}">
      <dgm:prSet/>
      <dgm:spPr>
        <a:ln>
          <a:solidFill>
            <a:srgbClr val="FFA94B"/>
          </a:solidFill>
        </a:ln>
      </dgm:spPr>
      <dgm:t>
        <a:bodyPr/>
        <a:lstStyle/>
        <a:p>
          <a:pPr>
            <a:buFontTx/>
            <a:buNone/>
          </a:pPr>
          <a:r>
            <a:rPr lang="nl-NL" dirty="0"/>
            <a:t>Inleiding methoden van onderzoek</a:t>
          </a:r>
          <a:endParaRPr lang="en-GB" dirty="0"/>
        </a:p>
      </dgm:t>
    </dgm:pt>
    <dgm:pt modelId="{941ED78F-4371-4FAB-B56B-98F295285BBE}" type="parTrans" cxnId="{8F6412EC-A480-4BAE-B47C-961D212A4F60}">
      <dgm:prSet/>
      <dgm:spPr/>
      <dgm:t>
        <a:bodyPr/>
        <a:lstStyle/>
        <a:p>
          <a:endParaRPr lang="en-GB"/>
        </a:p>
      </dgm:t>
    </dgm:pt>
    <dgm:pt modelId="{1ECDF1A7-522D-42A0-AE7D-2AD200E13726}" type="sibTrans" cxnId="{8F6412EC-A480-4BAE-B47C-961D212A4F60}">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124B33EA-0C05-46BA-9EFF-3CC6CCE68E28}" type="pres">
      <dgm:prSet presAssocID="{289163B0-EBE1-46B3-83FD-18FA33C71517}" presName="composite" presStyleCnt="0"/>
      <dgm:spPr/>
    </dgm:pt>
    <dgm:pt modelId="{D540D463-F8C1-4748-9365-40171D62D13A}" type="pres">
      <dgm:prSet presAssocID="{289163B0-EBE1-46B3-83FD-18FA33C71517}" presName="parentText" presStyleLbl="alignNode1" presStyleIdx="0" presStyleCnt="3">
        <dgm:presLayoutVars>
          <dgm:chMax val="1"/>
          <dgm:bulletEnabled val="1"/>
        </dgm:presLayoutVars>
      </dgm:prSet>
      <dgm:spPr/>
    </dgm:pt>
    <dgm:pt modelId="{9FCB32EE-B84B-4BC7-968A-FCF6B84EDC2B}" type="pres">
      <dgm:prSet presAssocID="{289163B0-EBE1-46B3-83FD-18FA33C71517}" presName="descendantText" presStyleLbl="alignAcc1" presStyleIdx="0" presStyleCnt="3">
        <dgm:presLayoutVars>
          <dgm:bulletEnabled val="1"/>
        </dgm:presLayoutVars>
      </dgm:prSet>
      <dgm:spPr/>
    </dgm:pt>
    <dgm:pt modelId="{B54E1AFA-2692-4067-B46D-0705D835EBAD}" type="pres">
      <dgm:prSet presAssocID="{42A4C9C2-8007-409E-964F-6E9601376042}" presName="sp" presStyleCnt="0"/>
      <dgm:spPr/>
    </dgm:pt>
    <dgm:pt modelId="{3B08D154-B789-42BC-99D7-1BF35C53B1E7}" type="pres">
      <dgm:prSet presAssocID="{D49F9B3F-D7E2-4782-9311-1CF0D31F9996}" presName="composite" presStyleCnt="0"/>
      <dgm:spPr/>
    </dgm:pt>
    <dgm:pt modelId="{342174E7-9140-4261-9A0A-4305BFB27AE2}" type="pres">
      <dgm:prSet presAssocID="{D49F9B3F-D7E2-4782-9311-1CF0D31F9996}" presName="parentText" presStyleLbl="alignNode1" presStyleIdx="1" presStyleCnt="3">
        <dgm:presLayoutVars>
          <dgm:chMax val="1"/>
          <dgm:bulletEnabled val="1"/>
        </dgm:presLayoutVars>
      </dgm:prSet>
      <dgm:spPr/>
    </dgm:pt>
    <dgm:pt modelId="{AAC072A5-5B54-40FE-B240-3AB70573D255}" type="pres">
      <dgm:prSet presAssocID="{D49F9B3F-D7E2-4782-9311-1CF0D31F9996}" presName="descendantText" presStyleLbl="alignAcc1" presStyleIdx="1" presStyleCnt="3">
        <dgm:presLayoutVars>
          <dgm:bulletEnabled val="1"/>
        </dgm:presLayoutVars>
      </dgm:prSet>
      <dgm:spPr/>
    </dgm:pt>
    <dgm:pt modelId="{BB27F724-7DAC-4329-BD8B-5A6A69284F4D}" type="pres">
      <dgm:prSet presAssocID="{BFC2F4D2-2D8F-44DC-A5D0-4839CB3B1F54}" presName="sp" presStyleCnt="0"/>
      <dgm:spPr/>
    </dgm:pt>
    <dgm:pt modelId="{8B48B068-8F31-4EFB-A0AE-F45436D3A044}" type="pres">
      <dgm:prSet presAssocID="{CD1FB296-2603-4C3B-83CD-96CF1374A454}" presName="composite" presStyleCnt="0"/>
      <dgm:spPr/>
    </dgm:pt>
    <dgm:pt modelId="{60CB8F8B-B637-4151-9B51-1376BCC0AC2F}" type="pres">
      <dgm:prSet presAssocID="{CD1FB296-2603-4C3B-83CD-96CF1374A454}" presName="parentText" presStyleLbl="alignNode1" presStyleIdx="2" presStyleCnt="3">
        <dgm:presLayoutVars>
          <dgm:chMax val="1"/>
          <dgm:bulletEnabled val="1"/>
        </dgm:presLayoutVars>
      </dgm:prSet>
      <dgm:spPr/>
    </dgm:pt>
    <dgm:pt modelId="{52EC08D1-4A6B-473D-B832-EDE72C9B141C}" type="pres">
      <dgm:prSet presAssocID="{CD1FB296-2603-4C3B-83CD-96CF1374A454}" presName="descendantText" presStyleLbl="alignAcc1" presStyleIdx="2" presStyleCnt="3">
        <dgm:presLayoutVars>
          <dgm:bulletEnabled val="1"/>
        </dgm:presLayoutVars>
      </dgm:prSet>
      <dgm:spPr/>
    </dgm:pt>
  </dgm:ptLst>
  <dgm:cxnLst>
    <dgm:cxn modelId="{6A3DBD02-EEE5-4CE8-A102-577C7F7845CE}" srcId="{487C76CA-B582-4ECF-ADFA-BB6981256160}" destId="{CD1FB296-2603-4C3B-83CD-96CF1374A454}" srcOrd="2" destOrd="0" parTransId="{FADE7BCD-F3EC-48CF-9960-6F90F3CA7131}" sibTransId="{5C114780-76A4-4925-A5BA-9A4E47E96771}"/>
    <dgm:cxn modelId="{B8D96438-5BC9-4CA5-B49F-C853F3E675B9}" type="presOf" srcId="{4B9F3984-771C-4A89-8F9A-E75FDEDCA530}" destId="{AAC072A5-5B54-40FE-B240-3AB70573D255}" srcOrd="0" destOrd="0" presId="urn:microsoft.com/office/officeart/2005/8/layout/chevron2"/>
    <dgm:cxn modelId="{9F1C6041-14F4-4948-B663-289FC06A645F}" srcId="{487C76CA-B582-4ECF-ADFA-BB6981256160}" destId="{289163B0-EBE1-46B3-83FD-18FA33C71517}" srcOrd="0" destOrd="0" parTransId="{3D803CBE-7D6F-42FD-AA46-F3EF1715F65C}" sibTransId="{42A4C9C2-8007-409E-964F-6E9601376042}"/>
    <dgm:cxn modelId="{26E39A62-AF3C-4259-AE62-7879C70BEFFA}" srcId="{289163B0-EBE1-46B3-83FD-18FA33C71517}" destId="{B713188F-0523-46E2-81E4-CA4D5232ACEE}" srcOrd="0" destOrd="0" parTransId="{8EC11AD9-72AD-4D8C-B77A-0A02355CC697}" sibTransId="{D4EA43A4-760C-4832-A1B7-E920C245A2B1}"/>
    <dgm:cxn modelId="{2F81E075-30D1-4FD2-959A-8D816E230E78}" type="presOf" srcId="{EBB45E91-09E0-4F48-8464-38B9A1E7AB6F}" destId="{52EC08D1-4A6B-473D-B832-EDE72C9B141C}" srcOrd="0" destOrd="0" presId="urn:microsoft.com/office/officeart/2005/8/layout/chevron2"/>
    <dgm:cxn modelId="{239CB087-A85B-456D-B1E6-F4738AD9D71D}" srcId="{487C76CA-B582-4ECF-ADFA-BB6981256160}" destId="{D49F9B3F-D7E2-4782-9311-1CF0D31F9996}" srcOrd="1" destOrd="0" parTransId="{4B182A17-E1E3-4B5D-AC8A-3B7046B2DCC9}" sibTransId="{BFC2F4D2-2D8F-44DC-A5D0-4839CB3B1F54}"/>
    <dgm:cxn modelId="{8D6E7589-0460-46E0-997E-AA4DFF967D8C}" type="presOf" srcId="{487C76CA-B582-4ECF-ADFA-BB6981256160}" destId="{91C699BC-7210-44DD-BDC6-E0BBE266D0C5}" srcOrd="0" destOrd="0" presId="urn:microsoft.com/office/officeart/2005/8/layout/chevron2"/>
    <dgm:cxn modelId="{7B47E4A6-858B-4E43-84F5-E62A4D0017E9}" type="presOf" srcId="{289163B0-EBE1-46B3-83FD-18FA33C71517}" destId="{D540D463-F8C1-4748-9365-40171D62D13A}" srcOrd="0" destOrd="0" presId="urn:microsoft.com/office/officeart/2005/8/layout/chevron2"/>
    <dgm:cxn modelId="{C5B441C5-01FB-49F8-A354-747AF257D6D5}" type="presOf" srcId="{B713188F-0523-46E2-81E4-CA4D5232ACEE}" destId="{9FCB32EE-B84B-4BC7-968A-FCF6B84EDC2B}" srcOrd="0" destOrd="0" presId="urn:microsoft.com/office/officeart/2005/8/layout/chevron2"/>
    <dgm:cxn modelId="{E181ECDF-DD30-467B-A504-8A59D5A8023E}" type="presOf" srcId="{CD1FB296-2603-4C3B-83CD-96CF1374A454}" destId="{60CB8F8B-B637-4151-9B51-1376BCC0AC2F}" srcOrd="0" destOrd="0" presId="urn:microsoft.com/office/officeart/2005/8/layout/chevron2"/>
    <dgm:cxn modelId="{2C45F4DF-2136-4260-96C4-C7A77CBFA3F5}" srcId="{D49F9B3F-D7E2-4782-9311-1CF0D31F9996}" destId="{4B9F3984-771C-4A89-8F9A-E75FDEDCA530}" srcOrd="0" destOrd="0" parTransId="{C8FA0DD1-192D-4B69-9B63-37D0563FAFA2}" sibTransId="{DFF415B3-8B1B-4D88-9194-4174EE96EC0C}"/>
    <dgm:cxn modelId="{8F6549EA-8129-434A-83EA-F691595C83D0}" type="presOf" srcId="{D49F9B3F-D7E2-4782-9311-1CF0D31F9996}" destId="{342174E7-9140-4261-9A0A-4305BFB27AE2}" srcOrd="0" destOrd="0" presId="urn:microsoft.com/office/officeart/2005/8/layout/chevron2"/>
    <dgm:cxn modelId="{8F6412EC-A480-4BAE-B47C-961D212A4F60}" srcId="{CD1FB296-2603-4C3B-83CD-96CF1374A454}" destId="{EBB45E91-09E0-4F48-8464-38B9A1E7AB6F}" srcOrd="0" destOrd="0" parTransId="{941ED78F-4371-4FAB-B56B-98F295285BBE}" sibTransId="{1ECDF1A7-522D-42A0-AE7D-2AD200E13726}"/>
    <dgm:cxn modelId="{633CFAD4-C7C3-4FB8-8CB5-27C6DF4C6E15}" type="presParOf" srcId="{91C699BC-7210-44DD-BDC6-E0BBE266D0C5}" destId="{124B33EA-0C05-46BA-9EFF-3CC6CCE68E28}" srcOrd="0" destOrd="0" presId="urn:microsoft.com/office/officeart/2005/8/layout/chevron2"/>
    <dgm:cxn modelId="{96AB01F0-3A82-4882-9097-AE34FDD04DB7}" type="presParOf" srcId="{124B33EA-0C05-46BA-9EFF-3CC6CCE68E28}" destId="{D540D463-F8C1-4748-9365-40171D62D13A}" srcOrd="0" destOrd="0" presId="urn:microsoft.com/office/officeart/2005/8/layout/chevron2"/>
    <dgm:cxn modelId="{14A23A1E-635F-4942-A4B8-F8C656A1A8D6}" type="presParOf" srcId="{124B33EA-0C05-46BA-9EFF-3CC6CCE68E28}" destId="{9FCB32EE-B84B-4BC7-968A-FCF6B84EDC2B}" srcOrd="1" destOrd="0" presId="urn:microsoft.com/office/officeart/2005/8/layout/chevron2"/>
    <dgm:cxn modelId="{4A382991-AC9C-4912-91FC-97F85EDD0585}" type="presParOf" srcId="{91C699BC-7210-44DD-BDC6-E0BBE266D0C5}" destId="{B54E1AFA-2692-4067-B46D-0705D835EBAD}" srcOrd="1" destOrd="0" presId="urn:microsoft.com/office/officeart/2005/8/layout/chevron2"/>
    <dgm:cxn modelId="{561CEC41-2E13-40F0-B084-5A4EEFBA97CA}" type="presParOf" srcId="{91C699BC-7210-44DD-BDC6-E0BBE266D0C5}" destId="{3B08D154-B789-42BC-99D7-1BF35C53B1E7}" srcOrd="2" destOrd="0" presId="urn:microsoft.com/office/officeart/2005/8/layout/chevron2"/>
    <dgm:cxn modelId="{0F82EFEF-7BA2-4AAF-9ABA-C94FFB1C5B55}" type="presParOf" srcId="{3B08D154-B789-42BC-99D7-1BF35C53B1E7}" destId="{342174E7-9140-4261-9A0A-4305BFB27AE2}" srcOrd="0" destOrd="0" presId="urn:microsoft.com/office/officeart/2005/8/layout/chevron2"/>
    <dgm:cxn modelId="{90E3A63D-1130-4B72-B205-91F1E00F8513}" type="presParOf" srcId="{3B08D154-B789-42BC-99D7-1BF35C53B1E7}" destId="{AAC072A5-5B54-40FE-B240-3AB70573D255}" srcOrd="1" destOrd="0" presId="urn:microsoft.com/office/officeart/2005/8/layout/chevron2"/>
    <dgm:cxn modelId="{81A892AD-FBE4-4D26-8FDF-06AF15696810}" type="presParOf" srcId="{91C699BC-7210-44DD-BDC6-E0BBE266D0C5}" destId="{BB27F724-7DAC-4329-BD8B-5A6A69284F4D}" srcOrd="3" destOrd="0" presId="urn:microsoft.com/office/officeart/2005/8/layout/chevron2"/>
    <dgm:cxn modelId="{F0B5697A-735A-4FF2-BC51-88796926378A}" type="presParOf" srcId="{91C699BC-7210-44DD-BDC6-E0BBE266D0C5}" destId="{8B48B068-8F31-4EFB-A0AE-F45436D3A044}" srcOrd="4" destOrd="0" presId="urn:microsoft.com/office/officeart/2005/8/layout/chevron2"/>
    <dgm:cxn modelId="{DBFAD424-EE2B-4BBD-AFA7-0BF734CB6DFD}" type="presParOf" srcId="{8B48B068-8F31-4EFB-A0AE-F45436D3A044}" destId="{60CB8F8B-B637-4151-9B51-1376BCC0AC2F}" srcOrd="0" destOrd="0" presId="urn:microsoft.com/office/officeart/2005/8/layout/chevron2"/>
    <dgm:cxn modelId="{375D08F9-51A3-445C-BC6F-50FA2ECF5E53}" type="presParOf" srcId="{8B48B068-8F31-4EFB-A0AE-F45436D3A044}" destId="{52EC08D1-4A6B-473D-B832-EDE72C9B141C}" srcOrd="1" destOrd="0" presId="urn:microsoft.com/office/officeart/2005/8/layout/chevron2"/>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1_2" csCatId="accent1" phldr="1"/>
      <dgm:spPr/>
    </dgm:pt>
    <dgm:pt modelId="{2AF1D0FF-E65C-4A7E-B1A2-FC386E320DD9}">
      <dgm:prSet phldrT="[Text]"/>
      <dgm:spPr>
        <a:solidFill>
          <a:srgbClr val="FFA94B"/>
        </a:solidFill>
        <a:ln>
          <a:noFill/>
        </a:ln>
      </dgm:spPr>
      <dgm:t>
        <a:bodyPr/>
        <a:lstStyle/>
        <a:p>
          <a:r>
            <a:rPr lang="nl-NL" dirty="0"/>
            <a:t>MTO2</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a:solidFill>
          <a:srgbClr val="FFA94B"/>
        </a:solidFill>
        <a:ln>
          <a:noFill/>
        </a:ln>
      </dgm:spPr>
      <dgm:t>
        <a:bodyPr/>
        <a:lstStyle/>
        <a:p>
          <a:r>
            <a:rPr lang="nl-NL" dirty="0"/>
            <a:t>MTO3</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a:solidFill>
          <a:srgbClr val="FFA94B"/>
        </a:solidFill>
        <a:ln>
          <a:noFill/>
        </a:ln>
      </dgm:spPr>
      <dgm:t>
        <a:bodyPr/>
        <a:lstStyle/>
        <a:p>
          <a:r>
            <a:rPr lang="nl-NL" dirty="0"/>
            <a:t>MTO4</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a:solidFill>
          <a:srgbClr val="FFA94B"/>
        </a:solidFill>
        <a:ln>
          <a:noFill/>
        </a:ln>
      </dgm:spPr>
      <dgm:t>
        <a:bodyPr/>
        <a:lstStyle/>
        <a:p>
          <a:r>
            <a:rPr lang="nl-NL" dirty="0"/>
            <a:t>IOV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52033043-4672-4512-A975-28042A82182B}">
      <dgm:prSet/>
      <dgm:spPr>
        <a:ln>
          <a:solidFill>
            <a:srgbClr val="FFA94B"/>
          </a:solidFill>
        </a:ln>
      </dgm:spPr>
      <dgm:t>
        <a:bodyPr/>
        <a:lstStyle/>
        <a:p>
          <a:pPr>
            <a:buFontTx/>
            <a:buNone/>
          </a:pPr>
          <a:r>
            <a:rPr lang="nl-NL" dirty="0"/>
            <a:t>Kwalitatieve methoden</a:t>
          </a:r>
          <a:endParaRPr lang="en-GB" dirty="0"/>
        </a:p>
      </dgm:t>
    </dgm:pt>
    <dgm:pt modelId="{8D372D97-930A-4ECF-8AD8-C97D95062978}" type="parTrans" cxnId="{8F3EC655-03F6-4712-A8DD-0A14820B16B4}">
      <dgm:prSet/>
      <dgm:spPr/>
      <dgm:t>
        <a:bodyPr/>
        <a:lstStyle/>
        <a:p>
          <a:endParaRPr lang="en-GB"/>
        </a:p>
      </dgm:t>
    </dgm:pt>
    <dgm:pt modelId="{CA2E4ECD-9A33-4039-B3CB-84E6345D6372}" type="sibTrans" cxnId="{8F3EC655-03F6-4712-A8DD-0A14820B16B4}">
      <dgm:prSet/>
      <dgm:spPr/>
      <dgm:t>
        <a:bodyPr/>
        <a:lstStyle/>
        <a:p>
          <a:endParaRPr lang="en-GB"/>
        </a:p>
      </dgm:t>
    </dgm:pt>
    <dgm:pt modelId="{AF8C2556-BB1F-4761-9D87-E06DE2774FC5}">
      <dgm:prSet/>
      <dgm:spPr>
        <a:ln>
          <a:solidFill>
            <a:srgbClr val="FFA94B"/>
          </a:solidFill>
        </a:ln>
      </dgm:spPr>
      <dgm:t>
        <a:bodyPr/>
        <a:lstStyle/>
        <a:p>
          <a:pPr>
            <a:buFontTx/>
            <a:buNone/>
          </a:pPr>
          <a:r>
            <a:rPr lang="nl-NL" dirty="0"/>
            <a:t>Kwantitatieve methoden</a:t>
          </a:r>
          <a:endParaRPr lang="en-GB" dirty="0"/>
        </a:p>
      </dgm:t>
    </dgm:pt>
    <dgm:pt modelId="{9FD38DF5-3575-4BFF-A0E7-AFEC3A2DC7B8}" type="parTrans" cxnId="{E5871131-B46F-4155-B76E-C885998117E9}">
      <dgm:prSet/>
      <dgm:spPr/>
      <dgm:t>
        <a:bodyPr/>
        <a:lstStyle/>
        <a:p>
          <a:endParaRPr lang="en-GB"/>
        </a:p>
      </dgm:t>
    </dgm:pt>
    <dgm:pt modelId="{22C443A7-9D75-4C53-88C5-509FE1493D46}" type="sibTrans" cxnId="{E5871131-B46F-4155-B76E-C885998117E9}">
      <dgm:prSet/>
      <dgm:spPr/>
      <dgm:t>
        <a:bodyPr/>
        <a:lstStyle/>
        <a:p>
          <a:endParaRPr lang="en-GB"/>
        </a:p>
      </dgm:t>
    </dgm:pt>
    <dgm:pt modelId="{AF7B4BBE-E83D-45F7-BD62-0792FF293BBA}">
      <dgm:prSet/>
      <dgm:spPr>
        <a:ln w="76200">
          <a:solidFill>
            <a:srgbClr val="FFFF00"/>
          </a:solidFill>
        </a:ln>
      </dgm:spPr>
      <dgm:t>
        <a:bodyPr/>
        <a:lstStyle/>
        <a:p>
          <a:pPr>
            <a:buFontTx/>
            <a:buNone/>
          </a:pPr>
          <a:r>
            <a:rPr lang="nl-NL" dirty="0"/>
            <a:t>Onderzoek technisch ontwerp </a:t>
          </a:r>
          <a:endParaRPr lang="en-GB" dirty="0"/>
        </a:p>
      </dgm:t>
    </dgm:pt>
    <dgm:pt modelId="{0A62A6EF-DF12-4040-B7D5-CE0EAD4111E4}" type="parTrans" cxnId="{3E4C0B4C-B0B0-4079-BA90-441AD6F36D16}">
      <dgm:prSet/>
      <dgm:spPr/>
      <dgm:t>
        <a:bodyPr/>
        <a:lstStyle/>
        <a:p>
          <a:endParaRPr lang="en-GB"/>
        </a:p>
      </dgm:t>
    </dgm:pt>
    <dgm:pt modelId="{01E67545-541F-4888-8078-7E800C76870E}" type="sibTrans" cxnId="{3E4C0B4C-B0B0-4079-BA90-441AD6F36D16}">
      <dgm:prSet/>
      <dgm:spPr/>
      <dgm:t>
        <a:bodyPr/>
        <a:lstStyle/>
        <a:p>
          <a:endParaRPr lang="en-GB"/>
        </a:p>
      </dgm:t>
    </dgm:pt>
    <dgm:pt modelId="{7B6A857E-6CA3-45E6-98DC-1B9AC05AA088}">
      <dgm:prSet/>
      <dgm:spPr>
        <a:ln>
          <a:solidFill>
            <a:srgbClr val="FFA94B"/>
          </a:solidFill>
        </a:ln>
      </dgm:spPr>
      <dgm:t>
        <a:bodyPr/>
        <a:lstStyle/>
        <a:p>
          <a:pPr>
            <a:buFontTx/>
            <a:buNone/>
          </a:pPr>
          <a:r>
            <a:rPr lang="nl-NL" dirty="0"/>
            <a:t>Ontwerpen en opstellen van een onderzoeksvoorstel ter voorbereiding op de scriptie</a:t>
          </a:r>
          <a:endParaRPr lang="en-GB" dirty="0"/>
        </a:p>
      </dgm:t>
    </dgm:pt>
    <dgm:pt modelId="{E7C5C096-ED67-45E8-8B18-4B78C309876E}" type="parTrans" cxnId="{1CC2ECD9-CD87-49C5-B631-34DFFF1ABDF8}">
      <dgm:prSet/>
      <dgm:spPr/>
      <dgm:t>
        <a:bodyPr/>
        <a:lstStyle/>
        <a:p>
          <a:endParaRPr lang="en-GB"/>
        </a:p>
      </dgm:t>
    </dgm:pt>
    <dgm:pt modelId="{3FD20EEB-2418-4693-A521-4F9E8F34C6F1}" type="sibTrans" cxnId="{1CC2ECD9-CD87-49C5-B631-34DFFF1ABDF8}">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CDC40E32-8A23-4B02-AEF0-9F8205208A23}" type="pres">
      <dgm:prSet presAssocID="{2AF1D0FF-E65C-4A7E-B1A2-FC386E320DD9}" presName="composite" presStyleCnt="0"/>
      <dgm:spPr/>
    </dgm:pt>
    <dgm:pt modelId="{EBB5CD45-6073-40B4-BCD5-34253369BC2C}" type="pres">
      <dgm:prSet presAssocID="{2AF1D0FF-E65C-4A7E-B1A2-FC386E320DD9}" presName="parentText" presStyleLbl="alignNode1" presStyleIdx="0" presStyleCnt="4">
        <dgm:presLayoutVars>
          <dgm:chMax val="1"/>
          <dgm:bulletEnabled val="1"/>
        </dgm:presLayoutVars>
      </dgm:prSet>
      <dgm:spPr/>
    </dgm:pt>
    <dgm:pt modelId="{58064072-0A76-43C3-940B-96F55B63B05C}" type="pres">
      <dgm:prSet presAssocID="{2AF1D0FF-E65C-4A7E-B1A2-FC386E320DD9}" presName="descendantText" presStyleLbl="alignAcc1" presStyleIdx="0" presStyleCnt="4">
        <dgm:presLayoutVars>
          <dgm:bulletEnabled val="1"/>
        </dgm:presLayoutVars>
      </dgm:prSet>
      <dgm:spPr/>
    </dgm:pt>
    <dgm:pt modelId="{F9A7E27A-669A-469E-81AE-A7EF6C0CB832}" type="pres">
      <dgm:prSet presAssocID="{3FC3362A-4F1E-43AA-BE77-3EFA63035E58}" presName="sp" presStyleCnt="0"/>
      <dgm:spPr/>
    </dgm:pt>
    <dgm:pt modelId="{E8DED5D2-C2D2-4B9D-AEB4-FC7F25D37368}" type="pres">
      <dgm:prSet presAssocID="{0F958563-063F-402C-BE71-ABC1A4B17590}" presName="composite" presStyleCnt="0"/>
      <dgm:spPr/>
    </dgm:pt>
    <dgm:pt modelId="{FE906417-895C-426D-936B-7927787DD7B9}" type="pres">
      <dgm:prSet presAssocID="{0F958563-063F-402C-BE71-ABC1A4B17590}" presName="parentText" presStyleLbl="alignNode1" presStyleIdx="1" presStyleCnt="4">
        <dgm:presLayoutVars>
          <dgm:chMax val="1"/>
          <dgm:bulletEnabled val="1"/>
        </dgm:presLayoutVars>
      </dgm:prSet>
      <dgm:spPr/>
    </dgm:pt>
    <dgm:pt modelId="{46ACD16B-8D4E-438E-B1CC-199ECA70E9F4}" type="pres">
      <dgm:prSet presAssocID="{0F958563-063F-402C-BE71-ABC1A4B17590}" presName="descendantText" presStyleLbl="alignAcc1" presStyleIdx="1" presStyleCnt="4">
        <dgm:presLayoutVars>
          <dgm:bulletEnabled val="1"/>
        </dgm:presLayoutVars>
      </dgm:prSet>
      <dgm:spPr/>
    </dgm:pt>
    <dgm:pt modelId="{C7EB9D7E-3D54-49C1-BCE9-98B207EA65BD}" type="pres">
      <dgm:prSet presAssocID="{B84D7F41-4E3C-4332-A0BD-5F6849775F07}" presName="sp" presStyleCnt="0"/>
      <dgm:spPr/>
    </dgm:pt>
    <dgm:pt modelId="{19929389-13CD-44C7-B0A7-6E968FD2A77F}" type="pres">
      <dgm:prSet presAssocID="{0E103AAC-50D8-4A83-8CE0-3E2A04425A2A}" presName="composite" presStyleCnt="0"/>
      <dgm:spPr/>
    </dgm:pt>
    <dgm:pt modelId="{479668C2-FB62-4BA1-AF7B-735FEE802B2D}" type="pres">
      <dgm:prSet presAssocID="{0E103AAC-50D8-4A83-8CE0-3E2A04425A2A}" presName="parentText" presStyleLbl="alignNode1" presStyleIdx="2" presStyleCnt="4">
        <dgm:presLayoutVars>
          <dgm:chMax val="1"/>
          <dgm:bulletEnabled val="1"/>
        </dgm:presLayoutVars>
      </dgm:prSet>
      <dgm:spPr/>
    </dgm:pt>
    <dgm:pt modelId="{5828B35E-AD50-4D4B-871A-6ABC761DB970}" type="pres">
      <dgm:prSet presAssocID="{0E103AAC-50D8-4A83-8CE0-3E2A04425A2A}" presName="descendantText" presStyleLbl="alignAcc1" presStyleIdx="2" presStyleCnt="4">
        <dgm:presLayoutVars>
          <dgm:bulletEnabled val="1"/>
        </dgm:presLayoutVars>
      </dgm:prSet>
      <dgm:spPr/>
    </dgm:pt>
    <dgm:pt modelId="{9282B195-4FCA-4446-A932-CE31FEC816D9}" type="pres">
      <dgm:prSet presAssocID="{F9430DAD-F0BE-4FDF-A83C-0E15A2F991B7}" presName="sp" presStyleCnt="0"/>
      <dgm:spPr/>
    </dgm:pt>
    <dgm:pt modelId="{C27497E3-836F-47F0-BF82-488D15A4F2E6}" type="pres">
      <dgm:prSet presAssocID="{4D766C9F-E235-488A-86EC-5457ECB5BF3F}" presName="composite" presStyleCnt="0"/>
      <dgm:spPr/>
    </dgm:pt>
    <dgm:pt modelId="{4954CE7B-8355-4176-B344-FEFB458F1E48}" type="pres">
      <dgm:prSet presAssocID="{4D766C9F-E235-488A-86EC-5457ECB5BF3F}" presName="parentText" presStyleLbl="alignNode1" presStyleIdx="3" presStyleCnt="4">
        <dgm:presLayoutVars>
          <dgm:chMax val="1"/>
          <dgm:bulletEnabled val="1"/>
        </dgm:presLayoutVars>
      </dgm:prSet>
      <dgm:spPr/>
    </dgm:pt>
    <dgm:pt modelId="{AA416CB6-A09A-4750-BC9D-2B39224D7E00}" type="pres">
      <dgm:prSet presAssocID="{4D766C9F-E235-488A-86EC-5457ECB5BF3F}" presName="descendantText" presStyleLbl="alignAcc1" presStyleIdx="3" presStyleCnt="4">
        <dgm:presLayoutVars>
          <dgm:bulletEnabled val="1"/>
        </dgm:presLayoutVars>
      </dgm:prSet>
      <dgm:spPr/>
    </dgm:pt>
  </dgm:ptLst>
  <dgm:cxnLst>
    <dgm:cxn modelId="{F88BB122-0DF1-482A-A393-B3D73C133D66}" type="presOf" srcId="{AF8C2556-BB1F-4761-9D87-E06DE2774FC5}" destId="{46ACD16B-8D4E-438E-B1CC-199ECA70E9F4}" srcOrd="0" destOrd="0" presId="urn:microsoft.com/office/officeart/2005/8/layout/chevron2"/>
    <dgm:cxn modelId="{F8C85128-3E26-4AB8-A5D7-96AA933AF2FF}" srcId="{487C76CA-B582-4ECF-ADFA-BB6981256160}" destId="{4D766C9F-E235-488A-86EC-5457ECB5BF3F}" srcOrd="3" destOrd="0" parTransId="{B99BE59C-45D1-48CE-A009-A3F81B0D4F02}" sibTransId="{1E50EB9B-05A4-4216-BCB4-0EF11C42BA12}"/>
    <dgm:cxn modelId="{E5871131-B46F-4155-B76E-C885998117E9}" srcId="{0F958563-063F-402C-BE71-ABC1A4B17590}" destId="{AF8C2556-BB1F-4761-9D87-E06DE2774FC5}" srcOrd="0" destOrd="0" parTransId="{9FD38DF5-3575-4BFF-A0E7-AFEC3A2DC7B8}" sibTransId="{22C443A7-9D75-4C53-88C5-509FE1493D46}"/>
    <dgm:cxn modelId="{D584EC35-9FA2-40E1-9FAA-3D08E8A7D778}" type="presOf" srcId="{2AF1D0FF-E65C-4A7E-B1A2-FC386E320DD9}" destId="{EBB5CD45-6073-40B4-BCD5-34253369BC2C}" srcOrd="0" destOrd="0" presId="urn:microsoft.com/office/officeart/2005/8/layout/chevron2"/>
    <dgm:cxn modelId="{BCAAFC69-2A76-44EB-AE3E-39522BD641CC}" type="presOf" srcId="{4D766C9F-E235-488A-86EC-5457ECB5BF3F}" destId="{4954CE7B-8355-4176-B344-FEFB458F1E48}" srcOrd="0" destOrd="0" presId="urn:microsoft.com/office/officeart/2005/8/layout/chevron2"/>
    <dgm:cxn modelId="{3E4C0B4C-B0B0-4079-BA90-441AD6F36D16}" srcId="{0E103AAC-50D8-4A83-8CE0-3E2A04425A2A}" destId="{AF7B4BBE-E83D-45F7-BD62-0792FF293BBA}" srcOrd="0" destOrd="0" parTransId="{0A62A6EF-DF12-4040-B7D5-CE0EAD4111E4}" sibTransId="{01E67545-541F-4888-8078-7E800C76870E}"/>
    <dgm:cxn modelId="{8A962F6E-FA57-4AD2-ACD9-096C2E00FF17}" srcId="{487C76CA-B582-4ECF-ADFA-BB6981256160}" destId="{2AF1D0FF-E65C-4A7E-B1A2-FC386E320DD9}" srcOrd="0" destOrd="0" parTransId="{7056B20D-FAC7-43AB-88BE-6224DDFD7D9B}" sibTransId="{3FC3362A-4F1E-43AA-BE77-3EFA63035E58}"/>
    <dgm:cxn modelId="{8F3EC655-03F6-4712-A8DD-0A14820B16B4}" srcId="{2AF1D0FF-E65C-4A7E-B1A2-FC386E320DD9}" destId="{52033043-4672-4512-A975-28042A82182B}" srcOrd="0" destOrd="0" parTransId="{8D372D97-930A-4ECF-8AD8-C97D95062978}" sibTransId="{CA2E4ECD-9A33-4039-B3CB-84E6345D6372}"/>
    <dgm:cxn modelId="{8D6E7589-0460-46E0-997E-AA4DFF967D8C}" type="presOf" srcId="{487C76CA-B582-4ECF-ADFA-BB6981256160}" destId="{91C699BC-7210-44DD-BDC6-E0BBE266D0C5}" srcOrd="0" destOrd="0" presId="urn:microsoft.com/office/officeart/2005/8/layout/chevron2"/>
    <dgm:cxn modelId="{B6AE2F95-A9D9-478A-A9A0-C0D5F881B351}" type="presOf" srcId="{AF7B4BBE-E83D-45F7-BD62-0792FF293BBA}" destId="{5828B35E-AD50-4D4B-871A-6ABC761DB970}" srcOrd="0" destOrd="0" presId="urn:microsoft.com/office/officeart/2005/8/layout/chevron2"/>
    <dgm:cxn modelId="{E20547B7-74B6-4EB7-A143-94C8B4066B19}" type="presOf" srcId="{7B6A857E-6CA3-45E6-98DC-1B9AC05AA088}" destId="{AA416CB6-A09A-4750-BC9D-2B39224D7E00}" srcOrd="0" destOrd="0" presId="urn:microsoft.com/office/officeart/2005/8/layout/chevron2"/>
    <dgm:cxn modelId="{5FA99BBF-1A98-4E3F-91A5-D6A9FCA16F4E}" type="presOf" srcId="{0E103AAC-50D8-4A83-8CE0-3E2A04425A2A}" destId="{479668C2-FB62-4BA1-AF7B-735FEE802B2D}" srcOrd="0" destOrd="0" presId="urn:microsoft.com/office/officeart/2005/8/layout/chevron2"/>
    <dgm:cxn modelId="{1CC2ECD9-CD87-49C5-B631-34DFFF1ABDF8}" srcId="{4D766C9F-E235-488A-86EC-5457ECB5BF3F}" destId="{7B6A857E-6CA3-45E6-98DC-1B9AC05AA088}" srcOrd="0" destOrd="0" parTransId="{E7C5C096-ED67-45E8-8B18-4B78C309876E}" sibTransId="{3FD20EEB-2418-4693-A521-4F9E8F34C6F1}"/>
    <dgm:cxn modelId="{3BE359E4-7EAE-4417-81B4-24F4BEBFC8D4}" type="presOf" srcId="{0F958563-063F-402C-BE71-ABC1A4B17590}" destId="{FE906417-895C-426D-936B-7927787DD7B9}" srcOrd="0" destOrd="0" presId="urn:microsoft.com/office/officeart/2005/8/layout/chevron2"/>
    <dgm:cxn modelId="{095060EE-881B-4E56-9620-AABB90C9BDA1}" srcId="{487C76CA-B582-4ECF-ADFA-BB6981256160}" destId="{0F958563-063F-402C-BE71-ABC1A4B17590}" srcOrd="1" destOrd="0" parTransId="{C753D758-D8B7-443C-93EA-5D11939552BC}" sibTransId="{B84D7F41-4E3C-4332-A0BD-5F6849775F07}"/>
    <dgm:cxn modelId="{1712CDF7-8C48-429C-85E2-498D1F65DA84}" type="presOf" srcId="{52033043-4672-4512-A975-28042A82182B}" destId="{58064072-0A76-43C3-940B-96F55B63B05C}" srcOrd="0" destOrd="0" presId="urn:microsoft.com/office/officeart/2005/8/layout/chevron2"/>
    <dgm:cxn modelId="{542233FD-D8EA-4A1F-8E2F-F50AC6C9BF49}" srcId="{487C76CA-B582-4ECF-ADFA-BB6981256160}" destId="{0E103AAC-50D8-4A83-8CE0-3E2A04425A2A}" srcOrd="2" destOrd="0" parTransId="{375460ED-7ED5-4D93-8177-ABF050C977FB}" sibTransId="{F9430DAD-F0BE-4FDF-A83C-0E15A2F991B7}"/>
    <dgm:cxn modelId="{ADB124CC-AB33-4634-854F-98C9089DFCAF}" type="presParOf" srcId="{91C699BC-7210-44DD-BDC6-E0BBE266D0C5}" destId="{CDC40E32-8A23-4B02-AEF0-9F8205208A23}" srcOrd="0" destOrd="0" presId="urn:microsoft.com/office/officeart/2005/8/layout/chevron2"/>
    <dgm:cxn modelId="{F58F44CB-96DD-4396-8C66-9A60BC92BFD1}" type="presParOf" srcId="{CDC40E32-8A23-4B02-AEF0-9F8205208A23}" destId="{EBB5CD45-6073-40B4-BCD5-34253369BC2C}" srcOrd="0" destOrd="0" presId="urn:microsoft.com/office/officeart/2005/8/layout/chevron2"/>
    <dgm:cxn modelId="{3F6385B5-C283-4A5C-80B5-EE4078349844}" type="presParOf" srcId="{CDC40E32-8A23-4B02-AEF0-9F8205208A23}" destId="{58064072-0A76-43C3-940B-96F55B63B05C}" srcOrd="1" destOrd="0" presId="urn:microsoft.com/office/officeart/2005/8/layout/chevron2"/>
    <dgm:cxn modelId="{A7FA06C0-BB9D-4DC9-B3B2-B0EECAD485E8}" type="presParOf" srcId="{91C699BC-7210-44DD-BDC6-E0BBE266D0C5}" destId="{F9A7E27A-669A-469E-81AE-A7EF6C0CB832}" srcOrd="1" destOrd="0" presId="urn:microsoft.com/office/officeart/2005/8/layout/chevron2"/>
    <dgm:cxn modelId="{BF66493D-D42C-4D43-AE5D-6AD09F43DBBD}" type="presParOf" srcId="{91C699BC-7210-44DD-BDC6-E0BBE266D0C5}" destId="{E8DED5D2-C2D2-4B9D-AEB4-FC7F25D37368}" srcOrd="2" destOrd="0" presId="urn:microsoft.com/office/officeart/2005/8/layout/chevron2"/>
    <dgm:cxn modelId="{7EBD2233-548F-4A74-9679-C4BEC6D3D6F8}" type="presParOf" srcId="{E8DED5D2-C2D2-4B9D-AEB4-FC7F25D37368}" destId="{FE906417-895C-426D-936B-7927787DD7B9}" srcOrd="0" destOrd="0" presId="urn:microsoft.com/office/officeart/2005/8/layout/chevron2"/>
    <dgm:cxn modelId="{5E012DF4-8C9F-44C8-BAC9-95310DF1408D}" type="presParOf" srcId="{E8DED5D2-C2D2-4B9D-AEB4-FC7F25D37368}" destId="{46ACD16B-8D4E-438E-B1CC-199ECA70E9F4}" srcOrd="1" destOrd="0" presId="urn:microsoft.com/office/officeart/2005/8/layout/chevron2"/>
    <dgm:cxn modelId="{730CAFC1-7364-4584-B438-56C9F238DC20}" type="presParOf" srcId="{91C699BC-7210-44DD-BDC6-E0BBE266D0C5}" destId="{C7EB9D7E-3D54-49C1-BCE9-98B207EA65BD}" srcOrd="3" destOrd="0" presId="urn:microsoft.com/office/officeart/2005/8/layout/chevron2"/>
    <dgm:cxn modelId="{31B60F87-B22A-4154-95F6-0555414A3D61}" type="presParOf" srcId="{91C699BC-7210-44DD-BDC6-E0BBE266D0C5}" destId="{19929389-13CD-44C7-B0A7-6E968FD2A77F}" srcOrd="4" destOrd="0" presId="urn:microsoft.com/office/officeart/2005/8/layout/chevron2"/>
    <dgm:cxn modelId="{64FF76DD-6C44-48AC-8167-CE0BCFC6FB4B}" type="presParOf" srcId="{19929389-13CD-44C7-B0A7-6E968FD2A77F}" destId="{479668C2-FB62-4BA1-AF7B-735FEE802B2D}" srcOrd="0" destOrd="0" presId="urn:microsoft.com/office/officeart/2005/8/layout/chevron2"/>
    <dgm:cxn modelId="{5D0B9C6F-F361-4C1A-B307-FA60EF0C6683}" type="presParOf" srcId="{19929389-13CD-44C7-B0A7-6E968FD2A77F}" destId="{5828B35E-AD50-4D4B-871A-6ABC761DB970}" srcOrd="1" destOrd="0" presId="urn:microsoft.com/office/officeart/2005/8/layout/chevron2"/>
    <dgm:cxn modelId="{0860CE0E-92FE-44C5-8AA7-CF6C15F3C89D}" type="presParOf" srcId="{91C699BC-7210-44DD-BDC6-E0BBE266D0C5}" destId="{9282B195-4FCA-4446-A932-CE31FEC816D9}" srcOrd="5" destOrd="0" presId="urn:microsoft.com/office/officeart/2005/8/layout/chevron2"/>
    <dgm:cxn modelId="{1A64771A-A887-40C8-A824-4657651E6FEC}" type="presParOf" srcId="{91C699BC-7210-44DD-BDC6-E0BBE266D0C5}" destId="{C27497E3-836F-47F0-BF82-488D15A4F2E6}" srcOrd="6" destOrd="0" presId="urn:microsoft.com/office/officeart/2005/8/layout/chevron2"/>
    <dgm:cxn modelId="{CA67D7AC-F872-4B8A-A22A-E0494B233291}" type="presParOf" srcId="{C27497E3-836F-47F0-BF82-488D15A4F2E6}" destId="{4954CE7B-8355-4176-B344-FEFB458F1E48}" srcOrd="0" destOrd="0" presId="urn:microsoft.com/office/officeart/2005/8/layout/chevron2"/>
    <dgm:cxn modelId="{9FB3D58C-F70C-407F-AEAC-4EC761512CEE}" type="presParOf" srcId="{C27497E3-836F-47F0-BF82-488D15A4F2E6}" destId="{AA416CB6-A09A-4750-BC9D-2B39224D7E00}"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2_2" csCatId="accent2" phldr="1"/>
      <dgm:spPr/>
    </dgm:pt>
    <dgm:pt modelId="{2AF1D0FF-E65C-4A7E-B1A2-FC386E320DD9}">
      <dgm:prSet phldrT="[Text]"/>
      <dgm:spPr/>
      <dgm:t>
        <a:bodyPr/>
        <a:lstStyle/>
        <a:p>
          <a:r>
            <a:rPr lang="nl-NL" dirty="0"/>
            <a:t>MTO-II</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dgm:t>
        <a:bodyPr/>
        <a:lstStyle/>
        <a:p>
          <a:r>
            <a:rPr lang="nl-NL" dirty="0"/>
            <a:t>MTO-III</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dgm:t>
        <a:bodyPr/>
        <a:lstStyle/>
        <a:p>
          <a:r>
            <a:rPr lang="nl-NL" dirty="0"/>
            <a:t>MTO-IV</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dgm:t>
        <a:bodyPr/>
        <a:lstStyle/>
        <a:p>
          <a:r>
            <a:rPr lang="nl-NL" dirty="0"/>
            <a:t>MTO-V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AA4ADED5-7297-4D43-AAB0-A5E2BE38C01A}">
      <dgm:prSet phldrT="[Text]"/>
      <dgm:spPr>
        <a:ln w="76200">
          <a:solidFill>
            <a:srgbClr val="FFFF00"/>
          </a:solidFill>
        </a:ln>
      </dgm:spPr>
      <dgm:t>
        <a:bodyPr/>
        <a:lstStyle/>
        <a:p>
          <a:pPr>
            <a:buFontTx/>
            <a:buNone/>
          </a:pPr>
          <a:r>
            <a:rPr lang="nl-NL" dirty="0"/>
            <a:t>Historisch-kritische methode (bronnen- en literatuuronderzoek) en comparatieve analyse</a:t>
          </a:r>
          <a:endParaRPr lang="en-GB" dirty="0"/>
        </a:p>
      </dgm:t>
    </dgm:pt>
    <dgm:pt modelId="{0071AECA-3707-4365-BCA5-C23000E5923A}" type="parTrans" cxnId="{7389C752-A546-461A-B024-5E02D5C4DC21}">
      <dgm:prSet/>
      <dgm:spPr/>
      <dgm:t>
        <a:bodyPr/>
        <a:lstStyle/>
        <a:p>
          <a:endParaRPr lang="en-GB"/>
        </a:p>
      </dgm:t>
    </dgm:pt>
    <dgm:pt modelId="{7A88AE54-0D2E-4A82-A467-38BDE85F792F}" type="sibTrans" cxnId="{7389C752-A546-461A-B024-5E02D5C4DC21}">
      <dgm:prSet/>
      <dgm:spPr/>
      <dgm:t>
        <a:bodyPr/>
        <a:lstStyle/>
        <a:p>
          <a:endParaRPr lang="en-GB"/>
        </a:p>
      </dgm:t>
    </dgm:pt>
    <dgm:pt modelId="{A182A36F-B743-4E39-ADDC-2FAA0D20CEDB}">
      <dgm:prSet phldrT="[Text]"/>
      <dgm:spPr/>
      <dgm:t>
        <a:bodyPr/>
        <a:lstStyle/>
        <a:p>
          <a:pPr>
            <a:buFontTx/>
            <a:buNone/>
          </a:pPr>
          <a:r>
            <a:rPr lang="nl-NL" dirty="0"/>
            <a:t>Kwantitatieve methoden</a:t>
          </a:r>
          <a:endParaRPr lang="en-GB" dirty="0"/>
        </a:p>
      </dgm:t>
    </dgm:pt>
    <dgm:pt modelId="{D33F39AC-33D7-498B-9264-E68FBCF85387}" type="parTrans" cxnId="{790857AB-B5FF-42A9-89B5-47C6D672FAC0}">
      <dgm:prSet/>
      <dgm:spPr/>
      <dgm:t>
        <a:bodyPr/>
        <a:lstStyle/>
        <a:p>
          <a:endParaRPr lang="en-GB"/>
        </a:p>
      </dgm:t>
    </dgm:pt>
    <dgm:pt modelId="{D0CF86A5-C3AE-4BA2-ADD2-63A28BC57665}" type="sibTrans" cxnId="{790857AB-B5FF-42A9-89B5-47C6D672FAC0}">
      <dgm:prSet/>
      <dgm:spPr/>
      <dgm:t>
        <a:bodyPr/>
        <a:lstStyle/>
        <a:p>
          <a:endParaRPr lang="en-GB"/>
        </a:p>
      </dgm:t>
    </dgm:pt>
    <dgm:pt modelId="{E60F0D1B-A59E-4EBD-88EA-41351B803722}">
      <dgm:prSet phldrT="[Text]"/>
      <dgm:spPr/>
      <dgm:t>
        <a:bodyPr/>
        <a:lstStyle/>
        <a:p>
          <a:pPr>
            <a:buFontTx/>
            <a:buNone/>
          </a:pPr>
          <a:r>
            <a:rPr lang="nl-NL" dirty="0"/>
            <a:t>Kwalitatieve methoden</a:t>
          </a:r>
          <a:endParaRPr lang="en-GB" dirty="0"/>
        </a:p>
      </dgm:t>
    </dgm:pt>
    <dgm:pt modelId="{5AF50D36-5D17-4400-9517-F0B00200CAEB}" type="parTrans" cxnId="{8B0CA698-0397-491F-BF33-9E1FA6B7B7CE}">
      <dgm:prSet/>
      <dgm:spPr/>
      <dgm:t>
        <a:bodyPr/>
        <a:lstStyle/>
        <a:p>
          <a:endParaRPr lang="en-GB"/>
        </a:p>
      </dgm:t>
    </dgm:pt>
    <dgm:pt modelId="{C46DB58A-D3CD-4D28-8842-C02E9CB0A023}" type="sibTrans" cxnId="{8B0CA698-0397-491F-BF33-9E1FA6B7B7CE}">
      <dgm:prSet/>
      <dgm:spPr/>
      <dgm:t>
        <a:bodyPr/>
        <a:lstStyle/>
        <a:p>
          <a:endParaRPr lang="en-GB"/>
        </a:p>
      </dgm:t>
    </dgm:pt>
    <dgm:pt modelId="{F65513CC-5107-4EA5-8A6E-9DCC115C5098}">
      <dgm:prSet phldrT="[Text]"/>
      <dgm:spPr/>
      <dgm:t>
        <a:bodyPr/>
        <a:lstStyle/>
        <a:p>
          <a:pPr>
            <a:buNone/>
          </a:pPr>
          <a:r>
            <a:rPr lang="nl-NL" dirty="0"/>
            <a:t>Ontwerpen en opstellen van een onderzoeksvoorstel ter voorbereiding op de scriptie</a:t>
          </a:r>
          <a:endParaRPr lang="en-GB" dirty="0"/>
        </a:p>
      </dgm:t>
    </dgm:pt>
    <dgm:pt modelId="{28231701-65D9-4C05-B168-4A47D503793E}" type="parTrans" cxnId="{9CF79150-4718-49F4-82F0-C232BD32B5FC}">
      <dgm:prSet/>
      <dgm:spPr/>
      <dgm:t>
        <a:bodyPr/>
        <a:lstStyle/>
        <a:p>
          <a:endParaRPr lang="en-GB"/>
        </a:p>
      </dgm:t>
    </dgm:pt>
    <dgm:pt modelId="{49B4729B-A093-4C59-A116-66C7D7AE2735}" type="sibTrans" cxnId="{9CF79150-4718-49F4-82F0-C232BD32B5FC}">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CDC40E32-8A23-4B02-AEF0-9F8205208A23}" type="pres">
      <dgm:prSet presAssocID="{2AF1D0FF-E65C-4A7E-B1A2-FC386E320DD9}" presName="composite" presStyleCnt="0"/>
      <dgm:spPr/>
    </dgm:pt>
    <dgm:pt modelId="{EBB5CD45-6073-40B4-BCD5-34253369BC2C}" type="pres">
      <dgm:prSet presAssocID="{2AF1D0FF-E65C-4A7E-B1A2-FC386E320DD9}" presName="parentText" presStyleLbl="alignNode1" presStyleIdx="0" presStyleCnt="4">
        <dgm:presLayoutVars>
          <dgm:chMax val="1"/>
          <dgm:bulletEnabled val="1"/>
        </dgm:presLayoutVars>
      </dgm:prSet>
      <dgm:spPr/>
    </dgm:pt>
    <dgm:pt modelId="{58064072-0A76-43C3-940B-96F55B63B05C}" type="pres">
      <dgm:prSet presAssocID="{2AF1D0FF-E65C-4A7E-B1A2-FC386E320DD9}" presName="descendantText" presStyleLbl="alignAcc1" presStyleIdx="0" presStyleCnt="4">
        <dgm:presLayoutVars>
          <dgm:bulletEnabled val="1"/>
        </dgm:presLayoutVars>
      </dgm:prSet>
      <dgm:spPr/>
    </dgm:pt>
    <dgm:pt modelId="{F9A7E27A-669A-469E-81AE-A7EF6C0CB832}" type="pres">
      <dgm:prSet presAssocID="{3FC3362A-4F1E-43AA-BE77-3EFA63035E58}" presName="sp" presStyleCnt="0"/>
      <dgm:spPr/>
    </dgm:pt>
    <dgm:pt modelId="{E8DED5D2-C2D2-4B9D-AEB4-FC7F25D37368}" type="pres">
      <dgm:prSet presAssocID="{0F958563-063F-402C-BE71-ABC1A4B17590}" presName="composite" presStyleCnt="0"/>
      <dgm:spPr/>
    </dgm:pt>
    <dgm:pt modelId="{FE906417-895C-426D-936B-7927787DD7B9}" type="pres">
      <dgm:prSet presAssocID="{0F958563-063F-402C-BE71-ABC1A4B17590}" presName="parentText" presStyleLbl="alignNode1" presStyleIdx="1" presStyleCnt="4">
        <dgm:presLayoutVars>
          <dgm:chMax val="1"/>
          <dgm:bulletEnabled val="1"/>
        </dgm:presLayoutVars>
      </dgm:prSet>
      <dgm:spPr/>
    </dgm:pt>
    <dgm:pt modelId="{46ACD16B-8D4E-438E-B1CC-199ECA70E9F4}" type="pres">
      <dgm:prSet presAssocID="{0F958563-063F-402C-BE71-ABC1A4B17590}" presName="descendantText" presStyleLbl="alignAcc1" presStyleIdx="1" presStyleCnt="4">
        <dgm:presLayoutVars>
          <dgm:bulletEnabled val="1"/>
        </dgm:presLayoutVars>
      </dgm:prSet>
      <dgm:spPr/>
    </dgm:pt>
    <dgm:pt modelId="{C7EB9D7E-3D54-49C1-BCE9-98B207EA65BD}" type="pres">
      <dgm:prSet presAssocID="{B84D7F41-4E3C-4332-A0BD-5F6849775F07}" presName="sp" presStyleCnt="0"/>
      <dgm:spPr/>
    </dgm:pt>
    <dgm:pt modelId="{19929389-13CD-44C7-B0A7-6E968FD2A77F}" type="pres">
      <dgm:prSet presAssocID="{0E103AAC-50D8-4A83-8CE0-3E2A04425A2A}" presName="composite" presStyleCnt="0"/>
      <dgm:spPr/>
    </dgm:pt>
    <dgm:pt modelId="{479668C2-FB62-4BA1-AF7B-735FEE802B2D}" type="pres">
      <dgm:prSet presAssocID="{0E103AAC-50D8-4A83-8CE0-3E2A04425A2A}" presName="parentText" presStyleLbl="alignNode1" presStyleIdx="2" presStyleCnt="4">
        <dgm:presLayoutVars>
          <dgm:chMax val="1"/>
          <dgm:bulletEnabled val="1"/>
        </dgm:presLayoutVars>
      </dgm:prSet>
      <dgm:spPr/>
    </dgm:pt>
    <dgm:pt modelId="{5828B35E-AD50-4D4B-871A-6ABC761DB970}" type="pres">
      <dgm:prSet presAssocID="{0E103AAC-50D8-4A83-8CE0-3E2A04425A2A}" presName="descendantText" presStyleLbl="alignAcc1" presStyleIdx="2" presStyleCnt="4">
        <dgm:presLayoutVars>
          <dgm:bulletEnabled val="1"/>
        </dgm:presLayoutVars>
      </dgm:prSet>
      <dgm:spPr/>
    </dgm:pt>
    <dgm:pt modelId="{9282B195-4FCA-4446-A932-CE31FEC816D9}" type="pres">
      <dgm:prSet presAssocID="{F9430DAD-F0BE-4FDF-A83C-0E15A2F991B7}" presName="sp" presStyleCnt="0"/>
      <dgm:spPr/>
    </dgm:pt>
    <dgm:pt modelId="{C27497E3-836F-47F0-BF82-488D15A4F2E6}" type="pres">
      <dgm:prSet presAssocID="{4D766C9F-E235-488A-86EC-5457ECB5BF3F}" presName="composite" presStyleCnt="0"/>
      <dgm:spPr/>
    </dgm:pt>
    <dgm:pt modelId="{4954CE7B-8355-4176-B344-FEFB458F1E48}" type="pres">
      <dgm:prSet presAssocID="{4D766C9F-E235-488A-86EC-5457ECB5BF3F}" presName="parentText" presStyleLbl="alignNode1" presStyleIdx="3" presStyleCnt="4">
        <dgm:presLayoutVars>
          <dgm:chMax val="1"/>
          <dgm:bulletEnabled val="1"/>
        </dgm:presLayoutVars>
      </dgm:prSet>
      <dgm:spPr/>
    </dgm:pt>
    <dgm:pt modelId="{AA416CB6-A09A-4750-BC9D-2B39224D7E00}" type="pres">
      <dgm:prSet presAssocID="{4D766C9F-E235-488A-86EC-5457ECB5BF3F}" presName="descendantText" presStyleLbl="alignAcc1" presStyleIdx="3" presStyleCnt="4">
        <dgm:presLayoutVars>
          <dgm:bulletEnabled val="1"/>
        </dgm:presLayoutVars>
      </dgm:prSet>
      <dgm:spPr/>
    </dgm:pt>
  </dgm:ptLst>
  <dgm:cxnLst>
    <dgm:cxn modelId="{F8C85128-3E26-4AB8-A5D7-96AA933AF2FF}" srcId="{487C76CA-B582-4ECF-ADFA-BB6981256160}" destId="{4D766C9F-E235-488A-86EC-5457ECB5BF3F}" srcOrd="3" destOrd="0" parTransId="{B99BE59C-45D1-48CE-A009-A3F81B0D4F02}" sibTransId="{1E50EB9B-05A4-4216-BCB4-0EF11C42BA12}"/>
    <dgm:cxn modelId="{CC21712A-A294-4769-A1C6-1A6C866832FA}" type="presOf" srcId="{AA4ADED5-7297-4D43-AAB0-A5E2BE38C01A}" destId="{58064072-0A76-43C3-940B-96F55B63B05C}" srcOrd="0" destOrd="0" presId="urn:microsoft.com/office/officeart/2005/8/layout/chevron2"/>
    <dgm:cxn modelId="{D584EC35-9FA2-40E1-9FAA-3D08E8A7D778}" type="presOf" srcId="{2AF1D0FF-E65C-4A7E-B1A2-FC386E320DD9}" destId="{EBB5CD45-6073-40B4-BCD5-34253369BC2C}" srcOrd="0" destOrd="0" presId="urn:microsoft.com/office/officeart/2005/8/layout/chevron2"/>
    <dgm:cxn modelId="{BCAAFC69-2A76-44EB-AE3E-39522BD641CC}" type="presOf" srcId="{4D766C9F-E235-488A-86EC-5457ECB5BF3F}" destId="{4954CE7B-8355-4176-B344-FEFB458F1E48}" srcOrd="0" destOrd="0" presId="urn:microsoft.com/office/officeart/2005/8/layout/chevron2"/>
    <dgm:cxn modelId="{46DE9B4B-A984-47EA-9377-44DFBD539291}" type="presOf" srcId="{A182A36F-B743-4E39-ADDC-2FAA0D20CEDB}" destId="{46ACD16B-8D4E-438E-B1CC-199ECA70E9F4}" srcOrd="0" destOrd="0" presId="urn:microsoft.com/office/officeart/2005/8/layout/chevron2"/>
    <dgm:cxn modelId="{8A962F6E-FA57-4AD2-ACD9-096C2E00FF17}" srcId="{487C76CA-B582-4ECF-ADFA-BB6981256160}" destId="{2AF1D0FF-E65C-4A7E-B1A2-FC386E320DD9}" srcOrd="0" destOrd="0" parTransId="{7056B20D-FAC7-43AB-88BE-6224DDFD7D9B}" sibTransId="{3FC3362A-4F1E-43AA-BE77-3EFA63035E58}"/>
    <dgm:cxn modelId="{9CF79150-4718-49F4-82F0-C232BD32B5FC}" srcId="{4D766C9F-E235-488A-86EC-5457ECB5BF3F}" destId="{F65513CC-5107-4EA5-8A6E-9DCC115C5098}" srcOrd="0" destOrd="0" parTransId="{28231701-65D9-4C05-B168-4A47D503793E}" sibTransId="{49B4729B-A093-4C59-A116-66C7D7AE2735}"/>
    <dgm:cxn modelId="{7389C752-A546-461A-B024-5E02D5C4DC21}" srcId="{2AF1D0FF-E65C-4A7E-B1A2-FC386E320DD9}" destId="{AA4ADED5-7297-4D43-AAB0-A5E2BE38C01A}" srcOrd="0" destOrd="0" parTransId="{0071AECA-3707-4365-BCA5-C23000E5923A}" sibTransId="{7A88AE54-0D2E-4A82-A467-38BDE85F792F}"/>
    <dgm:cxn modelId="{FA3E1483-D97B-48B1-8A50-47093AA567F7}" type="presOf" srcId="{F65513CC-5107-4EA5-8A6E-9DCC115C5098}" destId="{AA416CB6-A09A-4750-BC9D-2B39224D7E00}" srcOrd="0" destOrd="0" presId="urn:microsoft.com/office/officeart/2005/8/layout/chevron2"/>
    <dgm:cxn modelId="{8D6E7589-0460-46E0-997E-AA4DFF967D8C}" type="presOf" srcId="{487C76CA-B582-4ECF-ADFA-BB6981256160}" destId="{91C699BC-7210-44DD-BDC6-E0BBE266D0C5}" srcOrd="0" destOrd="0" presId="urn:microsoft.com/office/officeart/2005/8/layout/chevron2"/>
    <dgm:cxn modelId="{A1B00995-9EB1-479D-A72E-ECC1A2D77973}" type="presOf" srcId="{E60F0D1B-A59E-4EBD-88EA-41351B803722}" destId="{5828B35E-AD50-4D4B-871A-6ABC761DB970}" srcOrd="0" destOrd="0" presId="urn:microsoft.com/office/officeart/2005/8/layout/chevron2"/>
    <dgm:cxn modelId="{8B0CA698-0397-491F-BF33-9E1FA6B7B7CE}" srcId="{0E103AAC-50D8-4A83-8CE0-3E2A04425A2A}" destId="{E60F0D1B-A59E-4EBD-88EA-41351B803722}" srcOrd="0" destOrd="0" parTransId="{5AF50D36-5D17-4400-9517-F0B00200CAEB}" sibTransId="{C46DB58A-D3CD-4D28-8842-C02E9CB0A023}"/>
    <dgm:cxn modelId="{790857AB-B5FF-42A9-89B5-47C6D672FAC0}" srcId="{0F958563-063F-402C-BE71-ABC1A4B17590}" destId="{A182A36F-B743-4E39-ADDC-2FAA0D20CEDB}" srcOrd="0" destOrd="0" parTransId="{D33F39AC-33D7-498B-9264-E68FBCF85387}" sibTransId="{D0CF86A5-C3AE-4BA2-ADD2-63A28BC57665}"/>
    <dgm:cxn modelId="{5FA99BBF-1A98-4E3F-91A5-D6A9FCA16F4E}" type="presOf" srcId="{0E103AAC-50D8-4A83-8CE0-3E2A04425A2A}" destId="{479668C2-FB62-4BA1-AF7B-735FEE802B2D}" srcOrd="0" destOrd="0" presId="urn:microsoft.com/office/officeart/2005/8/layout/chevron2"/>
    <dgm:cxn modelId="{3BE359E4-7EAE-4417-81B4-24F4BEBFC8D4}" type="presOf" srcId="{0F958563-063F-402C-BE71-ABC1A4B17590}" destId="{FE906417-895C-426D-936B-7927787DD7B9}" srcOrd="0" destOrd="0" presId="urn:microsoft.com/office/officeart/2005/8/layout/chevron2"/>
    <dgm:cxn modelId="{095060EE-881B-4E56-9620-AABB90C9BDA1}" srcId="{487C76CA-B582-4ECF-ADFA-BB6981256160}" destId="{0F958563-063F-402C-BE71-ABC1A4B17590}" srcOrd="1" destOrd="0" parTransId="{C753D758-D8B7-443C-93EA-5D11939552BC}" sibTransId="{B84D7F41-4E3C-4332-A0BD-5F6849775F07}"/>
    <dgm:cxn modelId="{542233FD-D8EA-4A1F-8E2F-F50AC6C9BF49}" srcId="{487C76CA-B582-4ECF-ADFA-BB6981256160}" destId="{0E103AAC-50D8-4A83-8CE0-3E2A04425A2A}" srcOrd="2" destOrd="0" parTransId="{375460ED-7ED5-4D93-8177-ABF050C977FB}" sibTransId="{F9430DAD-F0BE-4FDF-A83C-0E15A2F991B7}"/>
    <dgm:cxn modelId="{ADB124CC-AB33-4634-854F-98C9089DFCAF}" type="presParOf" srcId="{91C699BC-7210-44DD-BDC6-E0BBE266D0C5}" destId="{CDC40E32-8A23-4B02-AEF0-9F8205208A23}" srcOrd="0" destOrd="0" presId="urn:microsoft.com/office/officeart/2005/8/layout/chevron2"/>
    <dgm:cxn modelId="{F58F44CB-96DD-4396-8C66-9A60BC92BFD1}" type="presParOf" srcId="{CDC40E32-8A23-4B02-AEF0-9F8205208A23}" destId="{EBB5CD45-6073-40B4-BCD5-34253369BC2C}" srcOrd="0" destOrd="0" presId="urn:microsoft.com/office/officeart/2005/8/layout/chevron2"/>
    <dgm:cxn modelId="{3F6385B5-C283-4A5C-80B5-EE4078349844}" type="presParOf" srcId="{CDC40E32-8A23-4B02-AEF0-9F8205208A23}" destId="{58064072-0A76-43C3-940B-96F55B63B05C}" srcOrd="1" destOrd="0" presId="urn:microsoft.com/office/officeart/2005/8/layout/chevron2"/>
    <dgm:cxn modelId="{A7FA06C0-BB9D-4DC9-B3B2-B0EECAD485E8}" type="presParOf" srcId="{91C699BC-7210-44DD-BDC6-E0BBE266D0C5}" destId="{F9A7E27A-669A-469E-81AE-A7EF6C0CB832}" srcOrd="1" destOrd="0" presId="urn:microsoft.com/office/officeart/2005/8/layout/chevron2"/>
    <dgm:cxn modelId="{BF66493D-D42C-4D43-AE5D-6AD09F43DBBD}" type="presParOf" srcId="{91C699BC-7210-44DD-BDC6-E0BBE266D0C5}" destId="{E8DED5D2-C2D2-4B9D-AEB4-FC7F25D37368}" srcOrd="2" destOrd="0" presId="urn:microsoft.com/office/officeart/2005/8/layout/chevron2"/>
    <dgm:cxn modelId="{7EBD2233-548F-4A74-9679-C4BEC6D3D6F8}" type="presParOf" srcId="{E8DED5D2-C2D2-4B9D-AEB4-FC7F25D37368}" destId="{FE906417-895C-426D-936B-7927787DD7B9}" srcOrd="0" destOrd="0" presId="urn:microsoft.com/office/officeart/2005/8/layout/chevron2"/>
    <dgm:cxn modelId="{5E012DF4-8C9F-44C8-BAC9-95310DF1408D}" type="presParOf" srcId="{E8DED5D2-C2D2-4B9D-AEB4-FC7F25D37368}" destId="{46ACD16B-8D4E-438E-B1CC-199ECA70E9F4}" srcOrd="1" destOrd="0" presId="urn:microsoft.com/office/officeart/2005/8/layout/chevron2"/>
    <dgm:cxn modelId="{730CAFC1-7364-4584-B438-56C9F238DC20}" type="presParOf" srcId="{91C699BC-7210-44DD-BDC6-E0BBE266D0C5}" destId="{C7EB9D7E-3D54-49C1-BCE9-98B207EA65BD}" srcOrd="3" destOrd="0" presId="urn:microsoft.com/office/officeart/2005/8/layout/chevron2"/>
    <dgm:cxn modelId="{31B60F87-B22A-4154-95F6-0555414A3D61}" type="presParOf" srcId="{91C699BC-7210-44DD-BDC6-E0BBE266D0C5}" destId="{19929389-13CD-44C7-B0A7-6E968FD2A77F}" srcOrd="4" destOrd="0" presId="urn:microsoft.com/office/officeart/2005/8/layout/chevron2"/>
    <dgm:cxn modelId="{64FF76DD-6C44-48AC-8167-CE0BCFC6FB4B}" type="presParOf" srcId="{19929389-13CD-44C7-B0A7-6E968FD2A77F}" destId="{479668C2-FB62-4BA1-AF7B-735FEE802B2D}" srcOrd="0" destOrd="0" presId="urn:microsoft.com/office/officeart/2005/8/layout/chevron2"/>
    <dgm:cxn modelId="{5D0B9C6F-F361-4C1A-B307-FA60EF0C6683}" type="presParOf" srcId="{19929389-13CD-44C7-B0A7-6E968FD2A77F}" destId="{5828B35E-AD50-4D4B-871A-6ABC761DB970}" srcOrd="1" destOrd="0" presId="urn:microsoft.com/office/officeart/2005/8/layout/chevron2"/>
    <dgm:cxn modelId="{0860CE0E-92FE-44C5-8AA7-CF6C15F3C89D}" type="presParOf" srcId="{91C699BC-7210-44DD-BDC6-E0BBE266D0C5}" destId="{9282B195-4FCA-4446-A932-CE31FEC816D9}" srcOrd="5" destOrd="0" presId="urn:microsoft.com/office/officeart/2005/8/layout/chevron2"/>
    <dgm:cxn modelId="{1A64771A-A887-40C8-A824-4657651E6FEC}" type="presParOf" srcId="{91C699BC-7210-44DD-BDC6-E0BBE266D0C5}" destId="{C27497E3-836F-47F0-BF82-488D15A4F2E6}" srcOrd="6" destOrd="0" presId="urn:microsoft.com/office/officeart/2005/8/layout/chevron2"/>
    <dgm:cxn modelId="{CA67D7AC-F872-4B8A-A22A-E0494B233291}" type="presParOf" srcId="{C27497E3-836F-47F0-BF82-488D15A4F2E6}" destId="{4954CE7B-8355-4176-B344-FEFB458F1E48}" srcOrd="0" destOrd="0" presId="urn:microsoft.com/office/officeart/2005/8/layout/chevron2"/>
    <dgm:cxn modelId="{9FB3D58C-F70C-407F-AEAC-4EC761512CEE}" type="presParOf" srcId="{C27497E3-836F-47F0-BF82-488D15A4F2E6}" destId="{AA416CB6-A09A-4750-BC9D-2B39224D7E00}" srcOrd="1" destOrd="0" presId="urn:microsoft.com/office/officeart/2005/8/layout/chevron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1_2" csCatId="accent1" phldr="1"/>
      <dgm:spPr/>
    </dgm:pt>
    <dgm:pt modelId="{289163B0-EBE1-46B3-83FD-18FA33C71517}">
      <dgm:prSet/>
      <dgm:spPr>
        <a:solidFill>
          <a:srgbClr val="FFA94B"/>
        </a:solidFill>
        <a:ln w="76200">
          <a:solidFill>
            <a:srgbClr val="A8B97F"/>
          </a:solidFill>
        </a:ln>
      </dgm:spPr>
      <dgm:t>
        <a:bodyPr/>
        <a:lstStyle/>
        <a:p>
          <a:r>
            <a:rPr lang="nl-NL" dirty="0"/>
            <a:t>WL</a:t>
          </a:r>
          <a:endParaRPr lang="en-GB" dirty="0"/>
        </a:p>
      </dgm:t>
    </dgm:pt>
    <dgm:pt modelId="{3D803CBE-7D6F-42FD-AA46-F3EF1715F65C}" type="parTrans" cxnId="{9F1C6041-14F4-4948-B663-289FC06A645F}">
      <dgm:prSet/>
      <dgm:spPr/>
      <dgm:t>
        <a:bodyPr/>
        <a:lstStyle/>
        <a:p>
          <a:endParaRPr lang="en-GB"/>
        </a:p>
      </dgm:t>
    </dgm:pt>
    <dgm:pt modelId="{42A4C9C2-8007-409E-964F-6E9601376042}" type="sibTrans" cxnId="{9F1C6041-14F4-4948-B663-289FC06A645F}">
      <dgm:prSet/>
      <dgm:spPr/>
      <dgm:t>
        <a:bodyPr/>
        <a:lstStyle/>
        <a:p>
          <a:endParaRPr lang="en-GB"/>
        </a:p>
      </dgm:t>
    </dgm:pt>
    <dgm:pt modelId="{B713188F-0523-46E2-81E4-CA4D5232ACEE}">
      <dgm:prSet/>
      <dgm:spPr>
        <a:ln>
          <a:solidFill>
            <a:srgbClr val="FFA94B"/>
          </a:solidFill>
        </a:ln>
      </dgm:spPr>
      <dgm:t>
        <a:bodyPr/>
        <a:lstStyle/>
        <a:p>
          <a:pPr>
            <a:buFontTx/>
            <a:buNone/>
          </a:pPr>
          <a:r>
            <a:rPr lang="nl-NL" dirty="0"/>
            <a:t>inzicht van wetenschapsbeoefening en wetenschappelijke uitspraken</a:t>
          </a:r>
          <a:endParaRPr lang="en-GB" dirty="0"/>
        </a:p>
      </dgm:t>
    </dgm:pt>
    <dgm:pt modelId="{8EC11AD9-72AD-4D8C-B77A-0A02355CC697}" type="parTrans" cxnId="{26E39A62-AF3C-4259-AE62-7879C70BEFFA}">
      <dgm:prSet/>
      <dgm:spPr/>
      <dgm:t>
        <a:bodyPr/>
        <a:lstStyle/>
        <a:p>
          <a:endParaRPr lang="en-GB"/>
        </a:p>
      </dgm:t>
    </dgm:pt>
    <dgm:pt modelId="{D4EA43A4-760C-4832-A1B7-E920C245A2B1}" type="sibTrans" cxnId="{26E39A62-AF3C-4259-AE62-7879C70BEFFA}">
      <dgm:prSet/>
      <dgm:spPr/>
      <dgm:t>
        <a:bodyPr/>
        <a:lstStyle/>
        <a:p>
          <a:endParaRPr lang="en-GB"/>
        </a:p>
      </dgm:t>
    </dgm:pt>
    <dgm:pt modelId="{D49F9B3F-D7E2-4782-9311-1CF0D31F9996}">
      <dgm:prSet/>
      <dgm:spPr>
        <a:solidFill>
          <a:srgbClr val="FFA94B"/>
        </a:solidFill>
        <a:ln w="76200">
          <a:solidFill>
            <a:srgbClr val="A8B97F"/>
          </a:solidFill>
        </a:ln>
      </dgm:spPr>
      <dgm:t>
        <a:bodyPr/>
        <a:lstStyle/>
        <a:p>
          <a:r>
            <a:rPr lang="nl-NL" dirty="0"/>
            <a:t>STA</a:t>
          </a:r>
          <a:endParaRPr lang="en-GB" dirty="0"/>
        </a:p>
      </dgm:t>
    </dgm:pt>
    <dgm:pt modelId="{4B182A17-E1E3-4B5D-AC8A-3B7046B2DCC9}" type="parTrans" cxnId="{239CB087-A85B-456D-B1E6-F4738AD9D71D}">
      <dgm:prSet/>
      <dgm:spPr/>
      <dgm:t>
        <a:bodyPr/>
        <a:lstStyle/>
        <a:p>
          <a:endParaRPr lang="en-GB"/>
        </a:p>
      </dgm:t>
    </dgm:pt>
    <dgm:pt modelId="{BFC2F4D2-2D8F-44DC-A5D0-4839CB3B1F54}" type="sibTrans" cxnId="{239CB087-A85B-456D-B1E6-F4738AD9D71D}">
      <dgm:prSet/>
      <dgm:spPr/>
      <dgm:t>
        <a:bodyPr/>
        <a:lstStyle/>
        <a:p>
          <a:endParaRPr lang="en-GB"/>
        </a:p>
      </dgm:t>
    </dgm:pt>
    <dgm:pt modelId="{4B9F3984-771C-4A89-8F9A-E75FDEDCA530}">
      <dgm:prSet/>
      <dgm:spPr>
        <a:ln>
          <a:solidFill>
            <a:srgbClr val="FFA94B"/>
          </a:solidFill>
        </a:ln>
      </dgm:spPr>
      <dgm:t>
        <a:bodyPr/>
        <a:lstStyle/>
        <a:p>
          <a:pPr>
            <a:buFontTx/>
            <a:buNone/>
          </a:pPr>
          <a:r>
            <a:rPr lang="nl-NL" dirty="0"/>
            <a:t>Statistiek &amp; Kansrekening</a:t>
          </a:r>
          <a:endParaRPr lang="en-GB" dirty="0"/>
        </a:p>
      </dgm:t>
    </dgm:pt>
    <dgm:pt modelId="{C8FA0DD1-192D-4B69-9B63-37D0563FAFA2}" type="parTrans" cxnId="{2C45F4DF-2136-4260-96C4-C7A77CBFA3F5}">
      <dgm:prSet/>
      <dgm:spPr/>
      <dgm:t>
        <a:bodyPr/>
        <a:lstStyle/>
        <a:p>
          <a:endParaRPr lang="en-GB"/>
        </a:p>
      </dgm:t>
    </dgm:pt>
    <dgm:pt modelId="{DFF415B3-8B1B-4D88-9194-4174EE96EC0C}" type="sibTrans" cxnId="{2C45F4DF-2136-4260-96C4-C7A77CBFA3F5}">
      <dgm:prSet/>
      <dgm:spPr/>
      <dgm:t>
        <a:bodyPr/>
        <a:lstStyle/>
        <a:p>
          <a:endParaRPr lang="en-GB"/>
        </a:p>
      </dgm:t>
    </dgm:pt>
    <dgm:pt modelId="{CD1FB296-2603-4C3B-83CD-96CF1374A454}">
      <dgm:prSet/>
      <dgm:spPr>
        <a:solidFill>
          <a:srgbClr val="FFA94B"/>
        </a:solidFill>
        <a:ln w="76200">
          <a:solidFill>
            <a:srgbClr val="A8B97F"/>
          </a:solidFill>
        </a:ln>
      </dgm:spPr>
      <dgm:t>
        <a:bodyPr/>
        <a:lstStyle/>
        <a:p>
          <a:r>
            <a:rPr lang="nl-NL" dirty="0"/>
            <a:t>MTO1</a:t>
          </a:r>
          <a:endParaRPr lang="en-GB" dirty="0"/>
        </a:p>
      </dgm:t>
    </dgm:pt>
    <dgm:pt modelId="{FADE7BCD-F3EC-48CF-9960-6F90F3CA7131}" type="parTrans" cxnId="{6A3DBD02-EEE5-4CE8-A102-577C7F7845CE}">
      <dgm:prSet/>
      <dgm:spPr/>
      <dgm:t>
        <a:bodyPr/>
        <a:lstStyle/>
        <a:p>
          <a:endParaRPr lang="en-GB"/>
        </a:p>
      </dgm:t>
    </dgm:pt>
    <dgm:pt modelId="{5C114780-76A4-4925-A5BA-9A4E47E96771}" type="sibTrans" cxnId="{6A3DBD02-EEE5-4CE8-A102-577C7F7845CE}">
      <dgm:prSet/>
      <dgm:spPr/>
      <dgm:t>
        <a:bodyPr/>
        <a:lstStyle/>
        <a:p>
          <a:endParaRPr lang="en-GB"/>
        </a:p>
      </dgm:t>
    </dgm:pt>
    <dgm:pt modelId="{EBB45E91-09E0-4F48-8464-38B9A1E7AB6F}">
      <dgm:prSet/>
      <dgm:spPr>
        <a:ln>
          <a:solidFill>
            <a:srgbClr val="FFA94B"/>
          </a:solidFill>
        </a:ln>
      </dgm:spPr>
      <dgm:t>
        <a:bodyPr/>
        <a:lstStyle/>
        <a:p>
          <a:pPr>
            <a:buFontTx/>
            <a:buNone/>
          </a:pPr>
          <a:r>
            <a:rPr lang="nl-NL" dirty="0"/>
            <a:t>Inleiding methoden van onderzoek</a:t>
          </a:r>
          <a:endParaRPr lang="en-GB" dirty="0"/>
        </a:p>
      </dgm:t>
    </dgm:pt>
    <dgm:pt modelId="{941ED78F-4371-4FAB-B56B-98F295285BBE}" type="parTrans" cxnId="{8F6412EC-A480-4BAE-B47C-961D212A4F60}">
      <dgm:prSet/>
      <dgm:spPr/>
      <dgm:t>
        <a:bodyPr/>
        <a:lstStyle/>
        <a:p>
          <a:endParaRPr lang="en-GB"/>
        </a:p>
      </dgm:t>
    </dgm:pt>
    <dgm:pt modelId="{1ECDF1A7-522D-42A0-AE7D-2AD200E13726}" type="sibTrans" cxnId="{8F6412EC-A480-4BAE-B47C-961D212A4F60}">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124B33EA-0C05-46BA-9EFF-3CC6CCE68E28}" type="pres">
      <dgm:prSet presAssocID="{289163B0-EBE1-46B3-83FD-18FA33C71517}" presName="composite" presStyleCnt="0"/>
      <dgm:spPr/>
    </dgm:pt>
    <dgm:pt modelId="{D540D463-F8C1-4748-9365-40171D62D13A}" type="pres">
      <dgm:prSet presAssocID="{289163B0-EBE1-46B3-83FD-18FA33C71517}" presName="parentText" presStyleLbl="alignNode1" presStyleIdx="0" presStyleCnt="3">
        <dgm:presLayoutVars>
          <dgm:chMax val="1"/>
          <dgm:bulletEnabled val="1"/>
        </dgm:presLayoutVars>
      </dgm:prSet>
      <dgm:spPr/>
    </dgm:pt>
    <dgm:pt modelId="{9FCB32EE-B84B-4BC7-968A-FCF6B84EDC2B}" type="pres">
      <dgm:prSet presAssocID="{289163B0-EBE1-46B3-83FD-18FA33C71517}" presName="descendantText" presStyleLbl="alignAcc1" presStyleIdx="0" presStyleCnt="3">
        <dgm:presLayoutVars>
          <dgm:bulletEnabled val="1"/>
        </dgm:presLayoutVars>
      </dgm:prSet>
      <dgm:spPr/>
    </dgm:pt>
    <dgm:pt modelId="{B54E1AFA-2692-4067-B46D-0705D835EBAD}" type="pres">
      <dgm:prSet presAssocID="{42A4C9C2-8007-409E-964F-6E9601376042}" presName="sp" presStyleCnt="0"/>
      <dgm:spPr/>
    </dgm:pt>
    <dgm:pt modelId="{3B08D154-B789-42BC-99D7-1BF35C53B1E7}" type="pres">
      <dgm:prSet presAssocID="{D49F9B3F-D7E2-4782-9311-1CF0D31F9996}" presName="composite" presStyleCnt="0"/>
      <dgm:spPr/>
    </dgm:pt>
    <dgm:pt modelId="{342174E7-9140-4261-9A0A-4305BFB27AE2}" type="pres">
      <dgm:prSet presAssocID="{D49F9B3F-D7E2-4782-9311-1CF0D31F9996}" presName="parentText" presStyleLbl="alignNode1" presStyleIdx="1" presStyleCnt="3">
        <dgm:presLayoutVars>
          <dgm:chMax val="1"/>
          <dgm:bulletEnabled val="1"/>
        </dgm:presLayoutVars>
      </dgm:prSet>
      <dgm:spPr/>
    </dgm:pt>
    <dgm:pt modelId="{AAC072A5-5B54-40FE-B240-3AB70573D255}" type="pres">
      <dgm:prSet presAssocID="{D49F9B3F-D7E2-4782-9311-1CF0D31F9996}" presName="descendantText" presStyleLbl="alignAcc1" presStyleIdx="1" presStyleCnt="3">
        <dgm:presLayoutVars>
          <dgm:bulletEnabled val="1"/>
        </dgm:presLayoutVars>
      </dgm:prSet>
      <dgm:spPr/>
    </dgm:pt>
    <dgm:pt modelId="{BB27F724-7DAC-4329-BD8B-5A6A69284F4D}" type="pres">
      <dgm:prSet presAssocID="{BFC2F4D2-2D8F-44DC-A5D0-4839CB3B1F54}" presName="sp" presStyleCnt="0"/>
      <dgm:spPr/>
    </dgm:pt>
    <dgm:pt modelId="{8B48B068-8F31-4EFB-A0AE-F45436D3A044}" type="pres">
      <dgm:prSet presAssocID="{CD1FB296-2603-4C3B-83CD-96CF1374A454}" presName="composite" presStyleCnt="0"/>
      <dgm:spPr/>
    </dgm:pt>
    <dgm:pt modelId="{60CB8F8B-B637-4151-9B51-1376BCC0AC2F}" type="pres">
      <dgm:prSet presAssocID="{CD1FB296-2603-4C3B-83CD-96CF1374A454}" presName="parentText" presStyleLbl="alignNode1" presStyleIdx="2" presStyleCnt="3">
        <dgm:presLayoutVars>
          <dgm:chMax val="1"/>
          <dgm:bulletEnabled val="1"/>
        </dgm:presLayoutVars>
      </dgm:prSet>
      <dgm:spPr/>
    </dgm:pt>
    <dgm:pt modelId="{52EC08D1-4A6B-473D-B832-EDE72C9B141C}" type="pres">
      <dgm:prSet presAssocID="{CD1FB296-2603-4C3B-83CD-96CF1374A454}" presName="descendantText" presStyleLbl="alignAcc1" presStyleIdx="2" presStyleCnt="3">
        <dgm:presLayoutVars>
          <dgm:bulletEnabled val="1"/>
        </dgm:presLayoutVars>
      </dgm:prSet>
      <dgm:spPr/>
    </dgm:pt>
  </dgm:ptLst>
  <dgm:cxnLst>
    <dgm:cxn modelId="{6A3DBD02-EEE5-4CE8-A102-577C7F7845CE}" srcId="{487C76CA-B582-4ECF-ADFA-BB6981256160}" destId="{CD1FB296-2603-4C3B-83CD-96CF1374A454}" srcOrd="2" destOrd="0" parTransId="{FADE7BCD-F3EC-48CF-9960-6F90F3CA7131}" sibTransId="{5C114780-76A4-4925-A5BA-9A4E47E96771}"/>
    <dgm:cxn modelId="{B8D96438-5BC9-4CA5-B49F-C853F3E675B9}" type="presOf" srcId="{4B9F3984-771C-4A89-8F9A-E75FDEDCA530}" destId="{AAC072A5-5B54-40FE-B240-3AB70573D255}" srcOrd="0" destOrd="0" presId="urn:microsoft.com/office/officeart/2005/8/layout/chevron2"/>
    <dgm:cxn modelId="{9F1C6041-14F4-4948-B663-289FC06A645F}" srcId="{487C76CA-B582-4ECF-ADFA-BB6981256160}" destId="{289163B0-EBE1-46B3-83FD-18FA33C71517}" srcOrd="0" destOrd="0" parTransId="{3D803CBE-7D6F-42FD-AA46-F3EF1715F65C}" sibTransId="{42A4C9C2-8007-409E-964F-6E9601376042}"/>
    <dgm:cxn modelId="{26E39A62-AF3C-4259-AE62-7879C70BEFFA}" srcId="{289163B0-EBE1-46B3-83FD-18FA33C71517}" destId="{B713188F-0523-46E2-81E4-CA4D5232ACEE}" srcOrd="0" destOrd="0" parTransId="{8EC11AD9-72AD-4D8C-B77A-0A02355CC697}" sibTransId="{D4EA43A4-760C-4832-A1B7-E920C245A2B1}"/>
    <dgm:cxn modelId="{2F81E075-30D1-4FD2-959A-8D816E230E78}" type="presOf" srcId="{EBB45E91-09E0-4F48-8464-38B9A1E7AB6F}" destId="{52EC08D1-4A6B-473D-B832-EDE72C9B141C}" srcOrd="0" destOrd="0" presId="urn:microsoft.com/office/officeart/2005/8/layout/chevron2"/>
    <dgm:cxn modelId="{239CB087-A85B-456D-B1E6-F4738AD9D71D}" srcId="{487C76CA-B582-4ECF-ADFA-BB6981256160}" destId="{D49F9B3F-D7E2-4782-9311-1CF0D31F9996}" srcOrd="1" destOrd="0" parTransId="{4B182A17-E1E3-4B5D-AC8A-3B7046B2DCC9}" sibTransId="{BFC2F4D2-2D8F-44DC-A5D0-4839CB3B1F54}"/>
    <dgm:cxn modelId="{8D6E7589-0460-46E0-997E-AA4DFF967D8C}" type="presOf" srcId="{487C76CA-B582-4ECF-ADFA-BB6981256160}" destId="{91C699BC-7210-44DD-BDC6-E0BBE266D0C5}" srcOrd="0" destOrd="0" presId="urn:microsoft.com/office/officeart/2005/8/layout/chevron2"/>
    <dgm:cxn modelId="{7B47E4A6-858B-4E43-84F5-E62A4D0017E9}" type="presOf" srcId="{289163B0-EBE1-46B3-83FD-18FA33C71517}" destId="{D540D463-F8C1-4748-9365-40171D62D13A}" srcOrd="0" destOrd="0" presId="urn:microsoft.com/office/officeart/2005/8/layout/chevron2"/>
    <dgm:cxn modelId="{C5B441C5-01FB-49F8-A354-747AF257D6D5}" type="presOf" srcId="{B713188F-0523-46E2-81E4-CA4D5232ACEE}" destId="{9FCB32EE-B84B-4BC7-968A-FCF6B84EDC2B}" srcOrd="0" destOrd="0" presId="urn:microsoft.com/office/officeart/2005/8/layout/chevron2"/>
    <dgm:cxn modelId="{E181ECDF-DD30-467B-A504-8A59D5A8023E}" type="presOf" srcId="{CD1FB296-2603-4C3B-83CD-96CF1374A454}" destId="{60CB8F8B-B637-4151-9B51-1376BCC0AC2F}" srcOrd="0" destOrd="0" presId="urn:microsoft.com/office/officeart/2005/8/layout/chevron2"/>
    <dgm:cxn modelId="{2C45F4DF-2136-4260-96C4-C7A77CBFA3F5}" srcId="{D49F9B3F-D7E2-4782-9311-1CF0D31F9996}" destId="{4B9F3984-771C-4A89-8F9A-E75FDEDCA530}" srcOrd="0" destOrd="0" parTransId="{C8FA0DD1-192D-4B69-9B63-37D0563FAFA2}" sibTransId="{DFF415B3-8B1B-4D88-9194-4174EE96EC0C}"/>
    <dgm:cxn modelId="{8F6549EA-8129-434A-83EA-F691595C83D0}" type="presOf" srcId="{D49F9B3F-D7E2-4782-9311-1CF0D31F9996}" destId="{342174E7-9140-4261-9A0A-4305BFB27AE2}" srcOrd="0" destOrd="0" presId="urn:microsoft.com/office/officeart/2005/8/layout/chevron2"/>
    <dgm:cxn modelId="{8F6412EC-A480-4BAE-B47C-961D212A4F60}" srcId="{CD1FB296-2603-4C3B-83CD-96CF1374A454}" destId="{EBB45E91-09E0-4F48-8464-38B9A1E7AB6F}" srcOrd="0" destOrd="0" parTransId="{941ED78F-4371-4FAB-B56B-98F295285BBE}" sibTransId="{1ECDF1A7-522D-42A0-AE7D-2AD200E13726}"/>
    <dgm:cxn modelId="{633CFAD4-C7C3-4FB8-8CB5-27C6DF4C6E15}" type="presParOf" srcId="{91C699BC-7210-44DD-BDC6-E0BBE266D0C5}" destId="{124B33EA-0C05-46BA-9EFF-3CC6CCE68E28}" srcOrd="0" destOrd="0" presId="urn:microsoft.com/office/officeart/2005/8/layout/chevron2"/>
    <dgm:cxn modelId="{96AB01F0-3A82-4882-9097-AE34FDD04DB7}" type="presParOf" srcId="{124B33EA-0C05-46BA-9EFF-3CC6CCE68E28}" destId="{D540D463-F8C1-4748-9365-40171D62D13A}" srcOrd="0" destOrd="0" presId="urn:microsoft.com/office/officeart/2005/8/layout/chevron2"/>
    <dgm:cxn modelId="{14A23A1E-635F-4942-A4B8-F8C656A1A8D6}" type="presParOf" srcId="{124B33EA-0C05-46BA-9EFF-3CC6CCE68E28}" destId="{9FCB32EE-B84B-4BC7-968A-FCF6B84EDC2B}" srcOrd="1" destOrd="0" presId="urn:microsoft.com/office/officeart/2005/8/layout/chevron2"/>
    <dgm:cxn modelId="{4A382991-AC9C-4912-91FC-97F85EDD0585}" type="presParOf" srcId="{91C699BC-7210-44DD-BDC6-E0BBE266D0C5}" destId="{B54E1AFA-2692-4067-B46D-0705D835EBAD}" srcOrd="1" destOrd="0" presId="urn:microsoft.com/office/officeart/2005/8/layout/chevron2"/>
    <dgm:cxn modelId="{561CEC41-2E13-40F0-B084-5A4EEFBA97CA}" type="presParOf" srcId="{91C699BC-7210-44DD-BDC6-E0BBE266D0C5}" destId="{3B08D154-B789-42BC-99D7-1BF35C53B1E7}" srcOrd="2" destOrd="0" presId="urn:microsoft.com/office/officeart/2005/8/layout/chevron2"/>
    <dgm:cxn modelId="{0F82EFEF-7BA2-4AAF-9ABA-C94FFB1C5B55}" type="presParOf" srcId="{3B08D154-B789-42BC-99D7-1BF35C53B1E7}" destId="{342174E7-9140-4261-9A0A-4305BFB27AE2}" srcOrd="0" destOrd="0" presId="urn:microsoft.com/office/officeart/2005/8/layout/chevron2"/>
    <dgm:cxn modelId="{90E3A63D-1130-4B72-B205-91F1E00F8513}" type="presParOf" srcId="{3B08D154-B789-42BC-99D7-1BF35C53B1E7}" destId="{AAC072A5-5B54-40FE-B240-3AB70573D255}" srcOrd="1" destOrd="0" presId="urn:microsoft.com/office/officeart/2005/8/layout/chevron2"/>
    <dgm:cxn modelId="{81A892AD-FBE4-4D26-8FDF-06AF15696810}" type="presParOf" srcId="{91C699BC-7210-44DD-BDC6-E0BBE266D0C5}" destId="{BB27F724-7DAC-4329-BD8B-5A6A69284F4D}" srcOrd="3" destOrd="0" presId="urn:microsoft.com/office/officeart/2005/8/layout/chevron2"/>
    <dgm:cxn modelId="{F0B5697A-735A-4FF2-BC51-88796926378A}" type="presParOf" srcId="{91C699BC-7210-44DD-BDC6-E0BBE266D0C5}" destId="{8B48B068-8F31-4EFB-A0AE-F45436D3A044}" srcOrd="4" destOrd="0" presId="urn:microsoft.com/office/officeart/2005/8/layout/chevron2"/>
    <dgm:cxn modelId="{DBFAD424-EE2B-4BBD-AFA7-0BF734CB6DFD}" type="presParOf" srcId="{8B48B068-8F31-4EFB-A0AE-F45436D3A044}" destId="{60CB8F8B-B637-4151-9B51-1376BCC0AC2F}" srcOrd="0" destOrd="0" presId="urn:microsoft.com/office/officeart/2005/8/layout/chevron2"/>
    <dgm:cxn modelId="{375D08F9-51A3-445C-BC6F-50FA2ECF5E53}" type="presParOf" srcId="{8B48B068-8F31-4EFB-A0AE-F45436D3A044}" destId="{52EC08D1-4A6B-473D-B832-EDE72C9B141C}" srcOrd="1" destOrd="0" presId="urn:microsoft.com/office/officeart/2005/8/layout/chevron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1_2" csCatId="accent1" phldr="1"/>
      <dgm:spPr/>
    </dgm:pt>
    <dgm:pt modelId="{2AF1D0FF-E65C-4A7E-B1A2-FC386E320DD9}">
      <dgm:prSet phldrT="[Text]"/>
      <dgm:spPr>
        <a:solidFill>
          <a:srgbClr val="FFA94B"/>
        </a:solidFill>
        <a:ln>
          <a:noFill/>
        </a:ln>
      </dgm:spPr>
      <dgm:t>
        <a:bodyPr/>
        <a:lstStyle/>
        <a:p>
          <a:r>
            <a:rPr lang="nl-NL" dirty="0"/>
            <a:t>MTO2</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a:solidFill>
          <a:srgbClr val="FFA94B"/>
        </a:solidFill>
        <a:ln>
          <a:noFill/>
        </a:ln>
      </dgm:spPr>
      <dgm:t>
        <a:bodyPr/>
        <a:lstStyle/>
        <a:p>
          <a:r>
            <a:rPr lang="nl-NL" dirty="0"/>
            <a:t>MTO3</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a:solidFill>
          <a:srgbClr val="FFA94B"/>
        </a:solidFill>
        <a:ln>
          <a:noFill/>
        </a:ln>
      </dgm:spPr>
      <dgm:t>
        <a:bodyPr/>
        <a:lstStyle/>
        <a:p>
          <a:r>
            <a:rPr lang="nl-NL" dirty="0"/>
            <a:t>MTO4</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a:solidFill>
          <a:srgbClr val="FFA94B"/>
        </a:solidFill>
        <a:ln>
          <a:noFill/>
        </a:ln>
      </dgm:spPr>
      <dgm:t>
        <a:bodyPr/>
        <a:lstStyle/>
        <a:p>
          <a:r>
            <a:rPr lang="nl-NL" dirty="0"/>
            <a:t>IOV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52033043-4672-4512-A975-28042A82182B}">
      <dgm:prSet/>
      <dgm:spPr>
        <a:ln>
          <a:solidFill>
            <a:srgbClr val="FFA94B"/>
          </a:solidFill>
        </a:ln>
      </dgm:spPr>
      <dgm:t>
        <a:bodyPr/>
        <a:lstStyle/>
        <a:p>
          <a:pPr>
            <a:buFontTx/>
            <a:buNone/>
          </a:pPr>
          <a:r>
            <a:rPr lang="nl-NL" dirty="0"/>
            <a:t>Kwalitatieve methoden</a:t>
          </a:r>
          <a:endParaRPr lang="en-GB" dirty="0"/>
        </a:p>
      </dgm:t>
    </dgm:pt>
    <dgm:pt modelId="{8D372D97-930A-4ECF-8AD8-C97D95062978}" type="parTrans" cxnId="{8F3EC655-03F6-4712-A8DD-0A14820B16B4}">
      <dgm:prSet/>
      <dgm:spPr/>
      <dgm:t>
        <a:bodyPr/>
        <a:lstStyle/>
        <a:p>
          <a:endParaRPr lang="en-GB"/>
        </a:p>
      </dgm:t>
    </dgm:pt>
    <dgm:pt modelId="{CA2E4ECD-9A33-4039-B3CB-84E6345D6372}" type="sibTrans" cxnId="{8F3EC655-03F6-4712-A8DD-0A14820B16B4}">
      <dgm:prSet/>
      <dgm:spPr/>
      <dgm:t>
        <a:bodyPr/>
        <a:lstStyle/>
        <a:p>
          <a:endParaRPr lang="en-GB"/>
        </a:p>
      </dgm:t>
    </dgm:pt>
    <dgm:pt modelId="{AF8C2556-BB1F-4761-9D87-E06DE2774FC5}">
      <dgm:prSet/>
      <dgm:spPr>
        <a:ln>
          <a:solidFill>
            <a:srgbClr val="FFA94B"/>
          </a:solidFill>
        </a:ln>
      </dgm:spPr>
      <dgm:t>
        <a:bodyPr/>
        <a:lstStyle/>
        <a:p>
          <a:pPr>
            <a:buFontTx/>
            <a:buNone/>
          </a:pPr>
          <a:r>
            <a:rPr lang="nl-NL" dirty="0"/>
            <a:t>Kwantitatieve methoden</a:t>
          </a:r>
          <a:endParaRPr lang="en-GB" dirty="0"/>
        </a:p>
      </dgm:t>
    </dgm:pt>
    <dgm:pt modelId="{9FD38DF5-3575-4BFF-A0E7-AFEC3A2DC7B8}" type="parTrans" cxnId="{E5871131-B46F-4155-B76E-C885998117E9}">
      <dgm:prSet/>
      <dgm:spPr/>
      <dgm:t>
        <a:bodyPr/>
        <a:lstStyle/>
        <a:p>
          <a:endParaRPr lang="en-GB"/>
        </a:p>
      </dgm:t>
    </dgm:pt>
    <dgm:pt modelId="{22C443A7-9D75-4C53-88C5-509FE1493D46}" type="sibTrans" cxnId="{E5871131-B46F-4155-B76E-C885998117E9}">
      <dgm:prSet/>
      <dgm:spPr/>
      <dgm:t>
        <a:bodyPr/>
        <a:lstStyle/>
        <a:p>
          <a:endParaRPr lang="en-GB"/>
        </a:p>
      </dgm:t>
    </dgm:pt>
    <dgm:pt modelId="{AF7B4BBE-E83D-45F7-BD62-0792FF293BBA}">
      <dgm:prSet/>
      <dgm:spPr>
        <a:ln>
          <a:solidFill>
            <a:srgbClr val="FFA94B"/>
          </a:solidFill>
        </a:ln>
      </dgm:spPr>
      <dgm:t>
        <a:bodyPr/>
        <a:lstStyle/>
        <a:p>
          <a:pPr>
            <a:buFontTx/>
            <a:buNone/>
          </a:pPr>
          <a:r>
            <a:rPr lang="nl-NL" dirty="0"/>
            <a:t>Onderzoek technisch ontwerp </a:t>
          </a:r>
          <a:endParaRPr lang="en-GB" dirty="0"/>
        </a:p>
      </dgm:t>
    </dgm:pt>
    <dgm:pt modelId="{0A62A6EF-DF12-4040-B7D5-CE0EAD4111E4}" type="parTrans" cxnId="{3E4C0B4C-B0B0-4079-BA90-441AD6F36D16}">
      <dgm:prSet/>
      <dgm:spPr/>
      <dgm:t>
        <a:bodyPr/>
        <a:lstStyle/>
        <a:p>
          <a:endParaRPr lang="en-GB"/>
        </a:p>
      </dgm:t>
    </dgm:pt>
    <dgm:pt modelId="{01E67545-541F-4888-8078-7E800C76870E}" type="sibTrans" cxnId="{3E4C0B4C-B0B0-4079-BA90-441AD6F36D16}">
      <dgm:prSet/>
      <dgm:spPr/>
      <dgm:t>
        <a:bodyPr/>
        <a:lstStyle/>
        <a:p>
          <a:endParaRPr lang="en-GB"/>
        </a:p>
      </dgm:t>
    </dgm:pt>
    <dgm:pt modelId="{7B6A857E-6CA3-45E6-98DC-1B9AC05AA088}">
      <dgm:prSet/>
      <dgm:spPr>
        <a:ln>
          <a:solidFill>
            <a:srgbClr val="FFA94B"/>
          </a:solidFill>
        </a:ln>
      </dgm:spPr>
      <dgm:t>
        <a:bodyPr/>
        <a:lstStyle/>
        <a:p>
          <a:pPr>
            <a:buFontTx/>
            <a:buNone/>
          </a:pPr>
          <a:r>
            <a:rPr lang="nl-NL" dirty="0"/>
            <a:t>Ontwerpen en opstellen van een onderzoeksvoorstel ter voorbereiding op de scriptie</a:t>
          </a:r>
          <a:endParaRPr lang="en-GB" dirty="0"/>
        </a:p>
      </dgm:t>
    </dgm:pt>
    <dgm:pt modelId="{E7C5C096-ED67-45E8-8B18-4B78C309876E}" type="parTrans" cxnId="{1CC2ECD9-CD87-49C5-B631-34DFFF1ABDF8}">
      <dgm:prSet/>
      <dgm:spPr/>
      <dgm:t>
        <a:bodyPr/>
        <a:lstStyle/>
        <a:p>
          <a:endParaRPr lang="en-GB"/>
        </a:p>
      </dgm:t>
    </dgm:pt>
    <dgm:pt modelId="{3FD20EEB-2418-4693-A521-4F9E8F34C6F1}" type="sibTrans" cxnId="{1CC2ECD9-CD87-49C5-B631-34DFFF1ABDF8}">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CDC40E32-8A23-4B02-AEF0-9F8205208A23}" type="pres">
      <dgm:prSet presAssocID="{2AF1D0FF-E65C-4A7E-B1A2-FC386E320DD9}" presName="composite" presStyleCnt="0"/>
      <dgm:spPr/>
    </dgm:pt>
    <dgm:pt modelId="{EBB5CD45-6073-40B4-BCD5-34253369BC2C}" type="pres">
      <dgm:prSet presAssocID="{2AF1D0FF-E65C-4A7E-B1A2-FC386E320DD9}" presName="parentText" presStyleLbl="alignNode1" presStyleIdx="0" presStyleCnt="4">
        <dgm:presLayoutVars>
          <dgm:chMax val="1"/>
          <dgm:bulletEnabled val="1"/>
        </dgm:presLayoutVars>
      </dgm:prSet>
      <dgm:spPr/>
    </dgm:pt>
    <dgm:pt modelId="{58064072-0A76-43C3-940B-96F55B63B05C}" type="pres">
      <dgm:prSet presAssocID="{2AF1D0FF-E65C-4A7E-B1A2-FC386E320DD9}" presName="descendantText" presStyleLbl="alignAcc1" presStyleIdx="0" presStyleCnt="4">
        <dgm:presLayoutVars>
          <dgm:bulletEnabled val="1"/>
        </dgm:presLayoutVars>
      </dgm:prSet>
      <dgm:spPr/>
    </dgm:pt>
    <dgm:pt modelId="{F9A7E27A-669A-469E-81AE-A7EF6C0CB832}" type="pres">
      <dgm:prSet presAssocID="{3FC3362A-4F1E-43AA-BE77-3EFA63035E58}" presName="sp" presStyleCnt="0"/>
      <dgm:spPr/>
    </dgm:pt>
    <dgm:pt modelId="{E8DED5D2-C2D2-4B9D-AEB4-FC7F25D37368}" type="pres">
      <dgm:prSet presAssocID="{0F958563-063F-402C-BE71-ABC1A4B17590}" presName="composite" presStyleCnt="0"/>
      <dgm:spPr/>
    </dgm:pt>
    <dgm:pt modelId="{FE906417-895C-426D-936B-7927787DD7B9}" type="pres">
      <dgm:prSet presAssocID="{0F958563-063F-402C-BE71-ABC1A4B17590}" presName="parentText" presStyleLbl="alignNode1" presStyleIdx="1" presStyleCnt="4">
        <dgm:presLayoutVars>
          <dgm:chMax val="1"/>
          <dgm:bulletEnabled val="1"/>
        </dgm:presLayoutVars>
      </dgm:prSet>
      <dgm:spPr/>
    </dgm:pt>
    <dgm:pt modelId="{46ACD16B-8D4E-438E-B1CC-199ECA70E9F4}" type="pres">
      <dgm:prSet presAssocID="{0F958563-063F-402C-BE71-ABC1A4B17590}" presName="descendantText" presStyleLbl="alignAcc1" presStyleIdx="1" presStyleCnt="4">
        <dgm:presLayoutVars>
          <dgm:bulletEnabled val="1"/>
        </dgm:presLayoutVars>
      </dgm:prSet>
      <dgm:spPr/>
    </dgm:pt>
    <dgm:pt modelId="{C7EB9D7E-3D54-49C1-BCE9-98B207EA65BD}" type="pres">
      <dgm:prSet presAssocID="{B84D7F41-4E3C-4332-A0BD-5F6849775F07}" presName="sp" presStyleCnt="0"/>
      <dgm:spPr/>
    </dgm:pt>
    <dgm:pt modelId="{19929389-13CD-44C7-B0A7-6E968FD2A77F}" type="pres">
      <dgm:prSet presAssocID="{0E103AAC-50D8-4A83-8CE0-3E2A04425A2A}" presName="composite" presStyleCnt="0"/>
      <dgm:spPr/>
    </dgm:pt>
    <dgm:pt modelId="{479668C2-FB62-4BA1-AF7B-735FEE802B2D}" type="pres">
      <dgm:prSet presAssocID="{0E103AAC-50D8-4A83-8CE0-3E2A04425A2A}" presName="parentText" presStyleLbl="alignNode1" presStyleIdx="2" presStyleCnt="4">
        <dgm:presLayoutVars>
          <dgm:chMax val="1"/>
          <dgm:bulletEnabled val="1"/>
        </dgm:presLayoutVars>
      </dgm:prSet>
      <dgm:spPr/>
    </dgm:pt>
    <dgm:pt modelId="{5828B35E-AD50-4D4B-871A-6ABC761DB970}" type="pres">
      <dgm:prSet presAssocID="{0E103AAC-50D8-4A83-8CE0-3E2A04425A2A}" presName="descendantText" presStyleLbl="alignAcc1" presStyleIdx="2" presStyleCnt="4">
        <dgm:presLayoutVars>
          <dgm:bulletEnabled val="1"/>
        </dgm:presLayoutVars>
      </dgm:prSet>
      <dgm:spPr/>
    </dgm:pt>
    <dgm:pt modelId="{9282B195-4FCA-4446-A932-CE31FEC816D9}" type="pres">
      <dgm:prSet presAssocID="{F9430DAD-F0BE-4FDF-A83C-0E15A2F991B7}" presName="sp" presStyleCnt="0"/>
      <dgm:spPr/>
    </dgm:pt>
    <dgm:pt modelId="{C27497E3-836F-47F0-BF82-488D15A4F2E6}" type="pres">
      <dgm:prSet presAssocID="{4D766C9F-E235-488A-86EC-5457ECB5BF3F}" presName="composite" presStyleCnt="0"/>
      <dgm:spPr/>
    </dgm:pt>
    <dgm:pt modelId="{4954CE7B-8355-4176-B344-FEFB458F1E48}" type="pres">
      <dgm:prSet presAssocID="{4D766C9F-E235-488A-86EC-5457ECB5BF3F}" presName="parentText" presStyleLbl="alignNode1" presStyleIdx="3" presStyleCnt="4">
        <dgm:presLayoutVars>
          <dgm:chMax val="1"/>
          <dgm:bulletEnabled val="1"/>
        </dgm:presLayoutVars>
      </dgm:prSet>
      <dgm:spPr/>
    </dgm:pt>
    <dgm:pt modelId="{AA416CB6-A09A-4750-BC9D-2B39224D7E00}" type="pres">
      <dgm:prSet presAssocID="{4D766C9F-E235-488A-86EC-5457ECB5BF3F}" presName="descendantText" presStyleLbl="alignAcc1" presStyleIdx="3" presStyleCnt="4">
        <dgm:presLayoutVars>
          <dgm:bulletEnabled val="1"/>
        </dgm:presLayoutVars>
      </dgm:prSet>
      <dgm:spPr/>
    </dgm:pt>
  </dgm:ptLst>
  <dgm:cxnLst>
    <dgm:cxn modelId="{F88BB122-0DF1-482A-A393-B3D73C133D66}" type="presOf" srcId="{AF8C2556-BB1F-4761-9D87-E06DE2774FC5}" destId="{46ACD16B-8D4E-438E-B1CC-199ECA70E9F4}" srcOrd="0" destOrd="0" presId="urn:microsoft.com/office/officeart/2005/8/layout/chevron2"/>
    <dgm:cxn modelId="{F8C85128-3E26-4AB8-A5D7-96AA933AF2FF}" srcId="{487C76CA-B582-4ECF-ADFA-BB6981256160}" destId="{4D766C9F-E235-488A-86EC-5457ECB5BF3F}" srcOrd="3" destOrd="0" parTransId="{B99BE59C-45D1-48CE-A009-A3F81B0D4F02}" sibTransId="{1E50EB9B-05A4-4216-BCB4-0EF11C42BA12}"/>
    <dgm:cxn modelId="{E5871131-B46F-4155-B76E-C885998117E9}" srcId="{0F958563-063F-402C-BE71-ABC1A4B17590}" destId="{AF8C2556-BB1F-4761-9D87-E06DE2774FC5}" srcOrd="0" destOrd="0" parTransId="{9FD38DF5-3575-4BFF-A0E7-AFEC3A2DC7B8}" sibTransId="{22C443A7-9D75-4C53-88C5-509FE1493D46}"/>
    <dgm:cxn modelId="{D584EC35-9FA2-40E1-9FAA-3D08E8A7D778}" type="presOf" srcId="{2AF1D0FF-E65C-4A7E-B1A2-FC386E320DD9}" destId="{EBB5CD45-6073-40B4-BCD5-34253369BC2C}" srcOrd="0" destOrd="0" presId="urn:microsoft.com/office/officeart/2005/8/layout/chevron2"/>
    <dgm:cxn modelId="{BCAAFC69-2A76-44EB-AE3E-39522BD641CC}" type="presOf" srcId="{4D766C9F-E235-488A-86EC-5457ECB5BF3F}" destId="{4954CE7B-8355-4176-B344-FEFB458F1E48}" srcOrd="0" destOrd="0" presId="urn:microsoft.com/office/officeart/2005/8/layout/chevron2"/>
    <dgm:cxn modelId="{3E4C0B4C-B0B0-4079-BA90-441AD6F36D16}" srcId="{0E103AAC-50D8-4A83-8CE0-3E2A04425A2A}" destId="{AF7B4BBE-E83D-45F7-BD62-0792FF293BBA}" srcOrd="0" destOrd="0" parTransId="{0A62A6EF-DF12-4040-B7D5-CE0EAD4111E4}" sibTransId="{01E67545-541F-4888-8078-7E800C76870E}"/>
    <dgm:cxn modelId="{8A962F6E-FA57-4AD2-ACD9-096C2E00FF17}" srcId="{487C76CA-B582-4ECF-ADFA-BB6981256160}" destId="{2AF1D0FF-E65C-4A7E-B1A2-FC386E320DD9}" srcOrd="0" destOrd="0" parTransId="{7056B20D-FAC7-43AB-88BE-6224DDFD7D9B}" sibTransId="{3FC3362A-4F1E-43AA-BE77-3EFA63035E58}"/>
    <dgm:cxn modelId="{8F3EC655-03F6-4712-A8DD-0A14820B16B4}" srcId="{2AF1D0FF-E65C-4A7E-B1A2-FC386E320DD9}" destId="{52033043-4672-4512-A975-28042A82182B}" srcOrd="0" destOrd="0" parTransId="{8D372D97-930A-4ECF-8AD8-C97D95062978}" sibTransId="{CA2E4ECD-9A33-4039-B3CB-84E6345D6372}"/>
    <dgm:cxn modelId="{8D6E7589-0460-46E0-997E-AA4DFF967D8C}" type="presOf" srcId="{487C76CA-B582-4ECF-ADFA-BB6981256160}" destId="{91C699BC-7210-44DD-BDC6-E0BBE266D0C5}" srcOrd="0" destOrd="0" presId="urn:microsoft.com/office/officeart/2005/8/layout/chevron2"/>
    <dgm:cxn modelId="{B6AE2F95-A9D9-478A-A9A0-C0D5F881B351}" type="presOf" srcId="{AF7B4BBE-E83D-45F7-BD62-0792FF293BBA}" destId="{5828B35E-AD50-4D4B-871A-6ABC761DB970}" srcOrd="0" destOrd="0" presId="urn:microsoft.com/office/officeart/2005/8/layout/chevron2"/>
    <dgm:cxn modelId="{E20547B7-74B6-4EB7-A143-94C8B4066B19}" type="presOf" srcId="{7B6A857E-6CA3-45E6-98DC-1B9AC05AA088}" destId="{AA416CB6-A09A-4750-BC9D-2B39224D7E00}" srcOrd="0" destOrd="0" presId="urn:microsoft.com/office/officeart/2005/8/layout/chevron2"/>
    <dgm:cxn modelId="{5FA99BBF-1A98-4E3F-91A5-D6A9FCA16F4E}" type="presOf" srcId="{0E103AAC-50D8-4A83-8CE0-3E2A04425A2A}" destId="{479668C2-FB62-4BA1-AF7B-735FEE802B2D}" srcOrd="0" destOrd="0" presId="urn:microsoft.com/office/officeart/2005/8/layout/chevron2"/>
    <dgm:cxn modelId="{1CC2ECD9-CD87-49C5-B631-34DFFF1ABDF8}" srcId="{4D766C9F-E235-488A-86EC-5457ECB5BF3F}" destId="{7B6A857E-6CA3-45E6-98DC-1B9AC05AA088}" srcOrd="0" destOrd="0" parTransId="{E7C5C096-ED67-45E8-8B18-4B78C309876E}" sibTransId="{3FD20EEB-2418-4693-A521-4F9E8F34C6F1}"/>
    <dgm:cxn modelId="{3BE359E4-7EAE-4417-81B4-24F4BEBFC8D4}" type="presOf" srcId="{0F958563-063F-402C-BE71-ABC1A4B17590}" destId="{FE906417-895C-426D-936B-7927787DD7B9}" srcOrd="0" destOrd="0" presId="urn:microsoft.com/office/officeart/2005/8/layout/chevron2"/>
    <dgm:cxn modelId="{095060EE-881B-4E56-9620-AABB90C9BDA1}" srcId="{487C76CA-B582-4ECF-ADFA-BB6981256160}" destId="{0F958563-063F-402C-BE71-ABC1A4B17590}" srcOrd="1" destOrd="0" parTransId="{C753D758-D8B7-443C-93EA-5D11939552BC}" sibTransId="{B84D7F41-4E3C-4332-A0BD-5F6849775F07}"/>
    <dgm:cxn modelId="{1712CDF7-8C48-429C-85E2-498D1F65DA84}" type="presOf" srcId="{52033043-4672-4512-A975-28042A82182B}" destId="{58064072-0A76-43C3-940B-96F55B63B05C}" srcOrd="0" destOrd="0" presId="urn:microsoft.com/office/officeart/2005/8/layout/chevron2"/>
    <dgm:cxn modelId="{542233FD-D8EA-4A1F-8E2F-F50AC6C9BF49}" srcId="{487C76CA-B582-4ECF-ADFA-BB6981256160}" destId="{0E103AAC-50D8-4A83-8CE0-3E2A04425A2A}" srcOrd="2" destOrd="0" parTransId="{375460ED-7ED5-4D93-8177-ABF050C977FB}" sibTransId="{F9430DAD-F0BE-4FDF-A83C-0E15A2F991B7}"/>
    <dgm:cxn modelId="{ADB124CC-AB33-4634-854F-98C9089DFCAF}" type="presParOf" srcId="{91C699BC-7210-44DD-BDC6-E0BBE266D0C5}" destId="{CDC40E32-8A23-4B02-AEF0-9F8205208A23}" srcOrd="0" destOrd="0" presId="urn:microsoft.com/office/officeart/2005/8/layout/chevron2"/>
    <dgm:cxn modelId="{F58F44CB-96DD-4396-8C66-9A60BC92BFD1}" type="presParOf" srcId="{CDC40E32-8A23-4B02-AEF0-9F8205208A23}" destId="{EBB5CD45-6073-40B4-BCD5-34253369BC2C}" srcOrd="0" destOrd="0" presId="urn:microsoft.com/office/officeart/2005/8/layout/chevron2"/>
    <dgm:cxn modelId="{3F6385B5-C283-4A5C-80B5-EE4078349844}" type="presParOf" srcId="{CDC40E32-8A23-4B02-AEF0-9F8205208A23}" destId="{58064072-0A76-43C3-940B-96F55B63B05C}" srcOrd="1" destOrd="0" presId="urn:microsoft.com/office/officeart/2005/8/layout/chevron2"/>
    <dgm:cxn modelId="{A7FA06C0-BB9D-4DC9-B3B2-B0EECAD485E8}" type="presParOf" srcId="{91C699BC-7210-44DD-BDC6-E0BBE266D0C5}" destId="{F9A7E27A-669A-469E-81AE-A7EF6C0CB832}" srcOrd="1" destOrd="0" presId="urn:microsoft.com/office/officeart/2005/8/layout/chevron2"/>
    <dgm:cxn modelId="{BF66493D-D42C-4D43-AE5D-6AD09F43DBBD}" type="presParOf" srcId="{91C699BC-7210-44DD-BDC6-E0BBE266D0C5}" destId="{E8DED5D2-C2D2-4B9D-AEB4-FC7F25D37368}" srcOrd="2" destOrd="0" presId="urn:microsoft.com/office/officeart/2005/8/layout/chevron2"/>
    <dgm:cxn modelId="{7EBD2233-548F-4A74-9679-C4BEC6D3D6F8}" type="presParOf" srcId="{E8DED5D2-C2D2-4B9D-AEB4-FC7F25D37368}" destId="{FE906417-895C-426D-936B-7927787DD7B9}" srcOrd="0" destOrd="0" presId="urn:microsoft.com/office/officeart/2005/8/layout/chevron2"/>
    <dgm:cxn modelId="{5E012DF4-8C9F-44C8-BAC9-95310DF1408D}" type="presParOf" srcId="{E8DED5D2-C2D2-4B9D-AEB4-FC7F25D37368}" destId="{46ACD16B-8D4E-438E-B1CC-199ECA70E9F4}" srcOrd="1" destOrd="0" presId="urn:microsoft.com/office/officeart/2005/8/layout/chevron2"/>
    <dgm:cxn modelId="{730CAFC1-7364-4584-B438-56C9F238DC20}" type="presParOf" srcId="{91C699BC-7210-44DD-BDC6-E0BBE266D0C5}" destId="{C7EB9D7E-3D54-49C1-BCE9-98B207EA65BD}" srcOrd="3" destOrd="0" presId="urn:microsoft.com/office/officeart/2005/8/layout/chevron2"/>
    <dgm:cxn modelId="{31B60F87-B22A-4154-95F6-0555414A3D61}" type="presParOf" srcId="{91C699BC-7210-44DD-BDC6-E0BBE266D0C5}" destId="{19929389-13CD-44C7-B0A7-6E968FD2A77F}" srcOrd="4" destOrd="0" presId="urn:microsoft.com/office/officeart/2005/8/layout/chevron2"/>
    <dgm:cxn modelId="{64FF76DD-6C44-48AC-8167-CE0BCFC6FB4B}" type="presParOf" srcId="{19929389-13CD-44C7-B0A7-6E968FD2A77F}" destId="{479668C2-FB62-4BA1-AF7B-735FEE802B2D}" srcOrd="0" destOrd="0" presId="urn:microsoft.com/office/officeart/2005/8/layout/chevron2"/>
    <dgm:cxn modelId="{5D0B9C6F-F361-4C1A-B307-FA60EF0C6683}" type="presParOf" srcId="{19929389-13CD-44C7-B0A7-6E968FD2A77F}" destId="{5828B35E-AD50-4D4B-871A-6ABC761DB970}" srcOrd="1" destOrd="0" presId="urn:microsoft.com/office/officeart/2005/8/layout/chevron2"/>
    <dgm:cxn modelId="{0860CE0E-92FE-44C5-8AA7-CF6C15F3C89D}" type="presParOf" srcId="{91C699BC-7210-44DD-BDC6-E0BBE266D0C5}" destId="{9282B195-4FCA-4446-A932-CE31FEC816D9}" srcOrd="5" destOrd="0" presId="urn:microsoft.com/office/officeart/2005/8/layout/chevron2"/>
    <dgm:cxn modelId="{1A64771A-A887-40C8-A824-4657651E6FEC}" type="presParOf" srcId="{91C699BC-7210-44DD-BDC6-E0BBE266D0C5}" destId="{C27497E3-836F-47F0-BF82-488D15A4F2E6}" srcOrd="6" destOrd="0" presId="urn:microsoft.com/office/officeart/2005/8/layout/chevron2"/>
    <dgm:cxn modelId="{CA67D7AC-F872-4B8A-A22A-E0494B233291}" type="presParOf" srcId="{C27497E3-836F-47F0-BF82-488D15A4F2E6}" destId="{4954CE7B-8355-4176-B344-FEFB458F1E48}" srcOrd="0" destOrd="0" presId="urn:microsoft.com/office/officeart/2005/8/layout/chevron2"/>
    <dgm:cxn modelId="{9FB3D58C-F70C-407F-AEAC-4EC761512CEE}" type="presParOf" srcId="{C27497E3-836F-47F0-BF82-488D15A4F2E6}" destId="{AA416CB6-A09A-4750-BC9D-2B39224D7E00}"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2_2" csCatId="accent2" phldr="1"/>
      <dgm:spPr/>
    </dgm:pt>
    <dgm:pt modelId="{2AF1D0FF-E65C-4A7E-B1A2-FC386E320DD9}">
      <dgm:prSet phldrT="[Text]"/>
      <dgm:spPr/>
      <dgm:t>
        <a:bodyPr/>
        <a:lstStyle/>
        <a:p>
          <a:r>
            <a:rPr lang="nl-NL" dirty="0"/>
            <a:t>MTO-II</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dgm:t>
        <a:bodyPr/>
        <a:lstStyle/>
        <a:p>
          <a:r>
            <a:rPr lang="nl-NL" dirty="0"/>
            <a:t>MTO-III</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dgm:t>
        <a:bodyPr/>
        <a:lstStyle/>
        <a:p>
          <a:r>
            <a:rPr lang="nl-NL" dirty="0"/>
            <a:t>MTO-IV</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dgm:t>
        <a:bodyPr/>
        <a:lstStyle/>
        <a:p>
          <a:r>
            <a:rPr lang="nl-NL" dirty="0"/>
            <a:t>MTO-V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AA4ADED5-7297-4D43-AAB0-A5E2BE38C01A}">
      <dgm:prSet phldrT="[Text]"/>
      <dgm:spPr/>
      <dgm:t>
        <a:bodyPr/>
        <a:lstStyle/>
        <a:p>
          <a:pPr>
            <a:buFontTx/>
            <a:buNone/>
          </a:pPr>
          <a:r>
            <a:rPr lang="nl-NL" dirty="0"/>
            <a:t>Historisch-kritische methode (bronnen- en literatuuronderzoek) en comparatieve analyse</a:t>
          </a:r>
          <a:endParaRPr lang="en-GB" dirty="0"/>
        </a:p>
      </dgm:t>
    </dgm:pt>
    <dgm:pt modelId="{0071AECA-3707-4365-BCA5-C23000E5923A}" type="parTrans" cxnId="{7389C752-A546-461A-B024-5E02D5C4DC21}">
      <dgm:prSet/>
      <dgm:spPr/>
      <dgm:t>
        <a:bodyPr/>
        <a:lstStyle/>
        <a:p>
          <a:endParaRPr lang="en-GB"/>
        </a:p>
      </dgm:t>
    </dgm:pt>
    <dgm:pt modelId="{7A88AE54-0D2E-4A82-A467-38BDE85F792F}" type="sibTrans" cxnId="{7389C752-A546-461A-B024-5E02D5C4DC21}">
      <dgm:prSet/>
      <dgm:spPr/>
      <dgm:t>
        <a:bodyPr/>
        <a:lstStyle/>
        <a:p>
          <a:endParaRPr lang="en-GB"/>
        </a:p>
      </dgm:t>
    </dgm:pt>
    <dgm:pt modelId="{A182A36F-B743-4E39-ADDC-2FAA0D20CEDB}">
      <dgm:prSet phldrT="[Text]"/>
      <dgm:spPr/>
      <dgm:t>
        <a:bodyPr/>
        <a:lstStyle/>
        <a:p>
          <a:pPr>
            <a:buFontTx/>
            <a:buNone/>
          </a:pPr>
          <a:r>
            <a:rPr lang="nl-NL" dirty="0"/>
            <a:t>Kwantitatieve methoden</a:t>
          </a:r>
          <a:endParaRPr lang="en-GB" dirty="0"/>
        </a:p>
      </dgm:t>
    </dgm:pt>
    <dgm:pt modelId="{D33F39AC-33D7-498B-9264-E68FBCF85387}" type="parTrans" cxnId="{790857AB-B5FF-42A9-89B5-47C6D672FAC0}">
      <dgm:prSet/>
      <dgm:spPr/>
      <dgm:t>
        <a:bodyPr/>
        <a:lstStyle/>
        <a:p>
          <a:endParaRPr lang="en-GB"/>
        </a:p>
      </dgm:t>
    </dgm:pt>
    <dgm:pt modelId="{D0CF86A5-C3AE-4BA2-ADD2-63A28BC57665}" type="sibTrans" cxnId="{790857AB-B5FF-42A9-89B5-47C6D672FAC0}">
      <dgm:prSet/>
      <dgm:spPr/>
      <dgm:t>
        <a:bodyPr/>
        <a:lstStyle/>
        <a:p>
          <a:endParaRPr lang="en-GB"/>
        </a:p>
      </dgm:t>
    </dgm:pt>
    <dgm:pt modelId="{E60F0D1B-A59E-4EBD-88EA-41351B803722}">
      <dgm:prSet phldrT="[Text]"/>
      <dgm:spPr/>
      <dgm:t>
        <a:bodyPr/>
        <a:lstStyle/>
        <a:p>
          <a:pPr>
            <a:buFontTx/>
            <a:buNone/>
          </a:pPr>
          <a:r>
            <a:rPr lang="nl-NL" dirty="0"/>
            <a:t>Kwalitatieve methoden</a:t>
          </a:r>
          <a:endParaRPr lang="en-GB" dirty="0"/>
        </a:p>
      </dgm:t>
    </dgm:pt>
    <dgm:pt modelId="{5AF50D36-5D17-4400-9517-F0B00200CAEB}" type="parTrans" cxnId="{8B0CA698-0397-491F-BF33-9E1FA6B7B7CE}">
      <dgm:prSet/>
      <dgm:spPr/>
      <dgm:t>
        <a:bodyPr/>
        <a:lstStyle/>
        <a:p>
          <a:endParaRPr lang="en-GB"/>
        </a:p>
      </dgm:t>
    </dgm:pt>
    <dgm:pt modelId="{C46DB58A-D3CD-4D28-8842-C02E9CB0A023}" type="sibTrans" cxnId="{8B0CA698-0397-491F-BF33-9E1FA6B7B7CE}">
      <dgm:prSet/>
      <dgm:spPr/>
      <dgm:t>
        <a:bodyPr/>
        <a:lstStyle/>
        <a:p>
          <a:endParaRPr lang="en-GB"/>
        </a:p>
      </dgm:t>
    </dgm:pt>
    <dgm:pt modelId="{F65513CC-5107-4EA5-8A6E-9DCC115C5098}">
      <dgm:prSet phldrT="[Text]"/>
      <dgm:spPr/>
      <dgm:t>
        <a:bodyPr/>
        <a:lstStyle/>
        <a:p>
          <a:pPr>
            <a:buNone/>
          </a:pPr>
          <a:r>
            <a:rPr lang="nl-NL" dirty="0"/>
            <a:t>Ontwerpen en opstellen van een onderzoeksvoorstel ter voorbereiding op de scriptie</a:t>
          </a:r>
          <a:endParaRPr lang="en-GB" dirty="0"/>
        </a:p>
      </dgm:t>
    </dgm:pt>
    <dgm:pt modelId="{28231701-65D9-4C05-B168-4A47D503793E}" type="parTrans" cxnId="{9CF79150-4718-49F4-82F0-C232BD32B5FC}">
      <dgm:prSet/>
      <dgm:spPr/>
      <dgm:t>
        <a:bodyPr/>
        <a:lstStyle/>
        <a:p>
          <a:endParaRPr lang="en-GB"/>
        </a:p>
      </dgm:t>
    </dgm:pt>
    <dgm:pt modelId="{49B4729B-A093-4C59-A116-66C7D7AE2735}" type="sibTrans" cxnId="{9CF79150-4718-49F4-82F0-C232BD32B5FC}">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CDC40E32-8A23-4B02-AEF0-9F8205208A23}" type="pres">
      <dgm:prSet presAssocID="{2AF1D0FF-E65C-4A7E-B1A2-FC386E320DD9}" presName="composite" presStyleCnt="0"/>
      <dgm:spPr/>
    </dgm:pt>
    <dgm:pt modelId="{EBB5CD45-6073-40B4-BCD5-34253369BC2C}" type="pres">
      <dgm:prSet presAssocID="{2AF1D0FF-E65C-4A7E-B1A2-FC386E320DD9}" presName="parentText" presStyleLbl="alignNode1" presStyleIdx="0" presStyleCnt="4">
        <dgm:presLayoutVars>
          <dgm:chMax val="1"/>
          <dgm:bulletEnabled val="1"/>
        </dgm:presLayoutVars>
      </dgm:prSet>
      <dgm:spPr/>
    </dgm:pt>
    <dgm:pt modelId="{58064072-0A76-43C3-940B-96F55B63B05C}" type="pres">
      <dgm:prSet presAssocID="{2AF1D0FF-E65C-4A7E-B1A2-FC386E320DD9}" presName="descendantText" presStyleLbl="alignAcc1" presStyleIdx="0" presStyleCnt="4">
        <dgm:presLayoutVars>
          <dgm:bulletEnabled val="1"/>
        </dgm:presLayoutVars>
      </dgm:prSet>
      <dgm:spPr/>
    </dgm:pt>
    <dgm:pt modelId="{F9A7E27A-669A-469E-81AE-A7EF6C0CB832}" type="pres">
      <dgm:prSet presAssocID="{3FC3362A-4F1E-43AA-BE77-3EFA63035E58}" presName="sp" presStyleCnt="0"/>
      <dgm:spPr/>
    </dgm:pt>
    <dgm:pt modelId="{E8DED5D2-C2D2-4B9D-AEB4-FC7F25D37368}" type="pres">
      <dgm:prSet presAssocID="{0F958563-063F-402C-BE71-ABC1A4B17590}" presName="composite" presStyleCnt="0"/>
      <dgm:spPr/>
    </dgm:pt>
    <dgm:pt modelId="{FE906417-895C-426D-936B-7927787DD7B9}" type="pres">
      <dgm:prSet presAssocID="{0F958563-063F-402C-BE71-ABC1A4B17590}" presName="parentText" presStyleLbl="alignNode1" presStyleIdx="1" presStyleCnt="4">
        <dgm:presLayoutVars>
          <dgm:chMax val="1"/>
          <dgm:bulletEnabled val="1"/>
        </dgm:presLayoutVars>
      </dgm:prSet>
      <dgm:spPr/>
    </dgm:pt>
    <dgm:pt modelId="{46ACD16B-8D4E-438E-B1CC-199ECA70E9F4}" type="pres">
      <dgm:prSet presAssocID="{0F958563-063F-402C-BE71-ABC1A4B17590}" presName="descendantText" presStyleLbl="alignAcc1" presStyleIdx="1" presStyleCnt="4">
        <dgm:presLayoutVars>
          <dgm:bulletEnabled val="1"/>
        </dgm:presLayoutVars>
      </dgm:prSet>
      <dgm:spPr/>
    </dgm:pt>
    <dgm:pt modelId="{C7EB9D7E-3D54-49C1-BCE9-98B207EA65BD}" type="pres">
      <dgm:prSet presAssocID="{B84D7F41-4E3C-4332-A0BD-5F6849775F07}" presName="sp" presStyleCnt="0"/>
      <dgm:spPr/>
    </dgm:pt>
    <dgm:pt modelId="{19929389-13CD-44C7-B0A7-6E968FD2A77F}" type="pres">
      <dgm:prSet presAssocID="{0E103AAC-50D8-4A83-8CE0-3E2A04425A2A}" presName="composite" presStyleCnt="0"/>
      <dgm:spPr/>
    </dgm:pt>
    <dgm:pt modelId="{479668C2-FB62-4BA1-AF7B-735FEE802B2D}" type="pres">
      <dgm:prSet presAssocID="{0E103AAC-50D8-4A83-8CE0-3E2A04425A2A}" presName="parentText" presStyleLbl="alignNode1" presStyleIdx="2" presStyleCnt="4">
        <dgm:presLayoutVars>
          <dgm:chMax val="1"/>
          <dgm:bulletEnabled val="1"/>
        </dgm:presLayoutVars>
      </dgm:prSet>
      <dgm:spPr/>
    </dgm:pt>
    <dgm:pt modelId="{5828B35E-AD50-4D4B-871A-6ABC761DB970}" type="pres">
      <dgm:prSet presAssocID="{0E103AAC-50D8-4A83-8CE0-3E2A04425A2A}" presName="descendantText" presStyleLbl="alignAcc1" presStyleIdx="2" presStyleCnt="4">
        <dgm:presLayoutVars>
          <dgm:bulletEnabled val="1"/>
        </dgm:presLayoutVars>
      </dgm:prSet>
      <dgm:spPr/>
    </dgm:pt>
    <dgm:pt modelId="{9282B195-4FCA-4446-A932-CE31FEC816D9}" type="pres">
      <dgm:prSet presAssocID="{F9430DAD-F0BE-4FDF-A83C-0E15A2F991B7}" presName="sp" presStyleCnt="0"/>
      <dgm:spPr/>
    </dgm:pt>
    <dgm:pt modelId="{C27497E3-836F-47F0-BF82-488D15A4F2E6}" type="pres">
      <dgm:prSet presAssocID="{4D766C9F-E235-488A-86EC-5457ECB5BF3F}" presName="composite" presStyleCnt="0"/>
      <dgm:spPr/>
    </dgm:pt>
    <dgm:pt modelId="{4954CE7B-8355-4176-B344-FEFB458F1E48}" type="pres">
      <dgm:prSet presAssocID="{4D766C9F-E235-488A-86EC-5457ECB5BF3F}" presName="parentText" presStyleLbl="alignNode1" presStyleIdx="3" presStyleCnt="4">
        <dgm:presLayoutVars>
          <dgm:chMax val="1"/>
          <dgm:bulletEnabled val="1"/>
        </dgm:presLayoutVars>
      </dgm:prSet>
      <dgm:spPr/>
    </dgm:pt>
    <dgm:pt modelId="{AA416CB6-A09A-4750-BC9D-2B39224D7E00}" type="pres">
      <dgm:prSet presAssocID="{4D766C9F-E235-488A-86EC-5457ECB5BF3F}" presName="descendantText" presStyleLbl="alignAcc1" presStyleIdx="3" presStyleCnt="4">
        <dgm:presLayoutVars>
          <dgm:bulletEnabled val="1"/>
        </dgm:presLayoutVars>
      </dgm:prSet>
      <dgm:spPr/>
    </dgm:pt>
  </dgm:ptLst>
  <dgm:cxnLst>
    <dgm:cxn modelId="{F8C85128-3E26-4AB8-A5D7-96AA933AF2FF}" srcId="{487C76CA-B582-4ECF-ADFA-BB6981256160}" destId="{4D766C9F-E235-488A-86EC-5457ECB5BF3F}" srcOrd="3" destOrd="0" parTransId="{B99BE59C-45D1-48CE-A009-A3F81B0D4F02}" sibTransId="{1E50EB9B-05A4-4216-BCB4-0EF11C42BA12}"/>
    <dgm:cxn modelId="{CC21712A-A294-4769-A1C6-1A6C866832FA}" type="presOf" srcId="{AA4ADED5-7297-4D43-AAB0-A5E2BE38C01A}" destId="{58064072-0A76-43C3-940B-96F55B63B05C}" srcOrd="0" destOrd="0" presId="urn:microsoft.com/office/officeart/2005/8/layout/chevron2"/>
    <dgm:cxn modelId="{D584EC35-9FA2-40E1-9FAA-3D08E8A7D778}" type="presOf" srcId="{2AF1D0FF-E65C-4A7E-B1A2-FC386E320DD9}" destId="{EBB5CD45-6073-40B4-BCD5-34253369BC2C}" srcOrd="0" destOrd="0" presId="urn:microsoft.com/office/officeart/2005/8/layout/chevron2"/>
    <dgm:cxn modelId="{BCAAFC69-2A76-44EB-AE3E-39522BD641CC}" type="presOf" srcId="{4D766C9F-E235-488A-86EC-5457ECB5BF3F}" destId="{4954CE7B-8355-4176-B344-FEFB458F1E48}" srcOrd="0" destOrd="0" presId="urn:microsoft.com/office/officeart/2005/8/layout/chevron2"/>
    <dgm:cxn modelId="{46DE9B4B-A984-47EA-9377-44DFBD539291}" type="presOf" srcId="{A182A36F-B743-4E39-ADDC-2FAA0D20CEDB}" destId="{46ACD16B-8D4E-438E-B1CC-199ECA70E9F4}" srcOrd="0" destOrd="0" presId="urn:microsoft.com/office/officeart/2005/8/layout/chevron2"/>
    <dgm:cxn modelId="{8A962F6E-FA57-4AD2-ACD9-096C2E00FF17}" srcId="{487C76CA-B582-4ECF-ADFA-BB6981256160}" destId="{2AF1D0FF-E65C-4A7E-B1A2-FC386E320DD9}" srcOrd="0" destOrd="0" parTransId="{7056B20D-FAC7-43AB-88BE-6224DDFD7D9B}" sibTransId="{3FC3362A-4F1E-43AA-BE77-3EFA63035E58}"/>
    <dgm:cxn modelId="{9CF79150-4718-49F4-82F0-C232BD32B5FC}" srcId="{4D766C9F-E235-488A-86EC-5457ECB5BF3F}" destId="{F65513CC-5107-4EA5-8A6E-9DCC115C5098}" srcOrd="0" destOrd="0" parTransId="{28231701-65D9-4C05-B168-4A47D503793E}" sibTransId="{49B4729B-A093-4C59-A116-66C7D7AE2735}"/>
    <dgm:cxn modelId="{7389C752-A546-461A-B024-5E02D5C4DC21}" srcId="{2AF1D0FF-E65C-4A7E-B1A2-FC386E320DD9}" destId="{AA4ADED5-7297-4D43-AAB0-A5E2BE38C01A}" srcOrd="0" destOrd="0" parTransId="{0071AECA-3707-4365-BCA5-C23000E5923A}" sibTransId="{7A88AE54-0D2E-4A82-A467-38BDE85F792F}"/>
    <dgm:cxn modelId="{FA3E1483-D97B-48B1-8A50-47093AA567F7}" type="presOf" srcId="{F65513CC-5107-4EA5-8A6E-9DCC115C5098}" destId="{AA416CB6-A09A-4750-BC9D-2B39224D7E00}" srcOrd="0" destOrd="0" presId="urn:microsoft.com/office/officeart/2005/8/layout/chevron2"/>
    <dgm:cxn modelId="{8D6E7589-0460-46E0-997E-AA4DFF967D8C}" type="presOf" srcId="{487C76CA-B582-4ECF-ADFA-BB6981256160}" destId="{91C699BC-7210-44DD-BDC6-E0BBE266D0C5}" srcOrd="0" destOrd="0" presId="urn:microsoft.com/office/officeart/2005/8/layout/chevron2"/>
    <dgm:cxn modelId="{A1B00995-9EB1-479D-A72E-ECC1A2D77973}" type="presOf" srcId="{E60F0D1B-A59E-4EBD-88EA-41351B803722}" destId="{5828B35E-AD50-4D4B-871A-6ABC761DB970}" srcOrd="0" destOrd="0" presId="urn:microsoft.com/office/officeart/2005/8/layout/chevron2"/>
    <dgm:cxn modelId="{8B0CA698-0397-491F-BF33-9E1FA6B7B7CE}" srcId="{0E103AAC-50D8-4A83-8CE0-3E2A04425A2A}" destId="{E60F0D1B-A59E-4EBD-88EA-41351B803722}" srcOrd="0" destOrd="0" parTransId="{5AF50D36-5D17-4400-9517-F0B00200CAEB}" sibTransId="{C46DB58A-D3CD-4D28-8842-C02E9CB0A023}"/>
    <dgm:cxn modelId="{790857AB-B5FF-42A9-89B5-47C6D672FAC0}" srcId="{0F958563-063F-402C-BE71-ABC1A4B17590}" destId="{A182A36F-B743-4E39-ADDC-2FAA0D20CEDB}" srcOrd="0" destOrd="0" parTransId="{D33F39AC-33D7-498B-9264-E68FBCF85387}" sibTransId="{D0CF86A5-C3AE-4BA2-ADD2-63A28BC57665}"/>
    <dgm:cxn modelId="{5FA99BBF-1A98-4E3F-91A5-D6A9FCA16F4E}" type="presOf" srcId="{0E103AAC-50D8-4A83-8CE0-3E2A04425A2A}" destId="{479668C2-FB62-4BA1-AF7B-735FEE802B2D}" srcOrd="0" destOrd="0" presId="urn:microsoft.com/office/officeart/2005/8/layout/chevron2"/>
    <dgm:cxn modelId="{3BE359E4-7EAE-4417-81B4-24F4BEBFC8D4}" type="presOf" srcId="{0F958563-063F-402C-BE71-ABC1A4B17590}" destId="{FE906417-895C-426D-936B-7927787DD7B9}" srcOrd="0" destOrd="0" presId="urn:microsoft.com/office/officeart/2005/8/layout/chevron2"/>
    <dgm:cxn modelId="{095060EE-881B-4E56-9620-AABB90C9BDA1}" srcId="{487C76CA-B582-4ECF-ADFA-BB6981256160}" destId="{0F958563-063F-402C-BE71-ABC1A4B17590}" srcOrd="1" destOrd="0" parTransId="{C753D758-D8B7-443C-93EA-5D11939552BC}" sibTransId="{B84D7F41-4E3C-4332-A0BD-5F6849775F07}"/>
    <dgm:cxn modelId="{542233FD-D8EA-4A1F-8E2F-F50AC6C9BF49}" srcId="{487C76CA-B582-4ECF-ADFA-BB6981256160}" destId="{0E103AAC-50D8-4A83-8CE0-3E2A04425A2A}" srcOrd="2" destOrd="0" parTransId="{375460ED-7ED5-4D93-8177-ABF050C977FB}" sibTransId="{F9430DAD-F0BE-4FDF-A83C-0E15A2F991B7}"/>
    <dgm:cxn modelId="{ADB124CC-AB33-4634-854F-98C9089DFCAF}" type="presParOf" srcId="{91C699BC-7210-44DD-BDC6-E0BBE266D0C5}" destId="{CDC40E32-8A23-4B02-AEF0-9F8205208A23}" srcOrd="0" destOrd="0" presId="urn:microsoft.com/office/officeart/2005/8/layout/chevron2"/>
    <dgm:cxn modelId="{F58F44CB-96DD-4396-8C66-9A60BC92BFD1}" type="presParOf" srcId="{CDC40E32-8A23-4B02-AEF0-9F8205208A23}" destId="{EBB5CD45-6073-40B4-BCD5-34253369BC2C}" srcOrd="0" destOrd="0" presId="urn:microsoft.com/office/officeart/2005/8/layout/chevron2"/>
    <dgm:cxn modelId="{3F6385B5-C283-4A5C-80B5-EE4078349844}" type="presParOf" srcId="{CDC40E32-8A23-4B02-AEF0-9F8205208A23}" destId="{58064072-0A76-43C3-940B-96F55B63B05C}" srcOrd="1" destOrd="0" presId="urn:microsoft.com/office/officeart/2005/8/layout/chevron2"/>
    <dgm:cxn modelId="{A7FA06C0-BB9D-4DC9-B3B2-B0EECAD485E8}" type="presParOf" srcId="{91C699BC-7210-44DD-BDC6-E0BBE266D0C5}" destId="{F9A7E27A-669A-469E-81AE-A7EF6C0CB832}" srcOrd="1" destOrd="0" presId="urn:microsoft.com/office/officeart/2005/8/layout/chevron2"/>
    <dgm:cxn modelId="{BF66493D-D42C-4D43-AE5D-6AD09F43DBBD}" type="presParOf" srcId="{91C699BC-7210-44DD-BDC6-E0BBE266D0C5}" destId="{E8DED5D2-C2D2-4B9D-AEB4-FC7F25D37368}" srcOrd="2" destOrd="0" presId="urn:microsoft.com/office/officeart/2005/8/layout/chevron2"/>
    <dgm:cxn modelId="{7EBD2233-548F-4A74-9679-C4BEC6D3D6F8}" type="presParOf" srcId="{E8DED5D2-C2D2-4B9D-AEB4-FC7F25D37368}" destId="{FE906417-895C-426D-936B-7927787DD7B9}" srcOrd="0" destOrd="0" presId="urn:microsoft.com/office/officeart/2005/8/layout/chevron2"/>
    <dgm:cxn modelId="{5E012DF4-8C9F-44C8-BAC9-95310DF1408D}" type="presParOf" srcId="{E8DED5D2-C2D2-4B9D-AEB4-FC7F25D37368}" destId="{46ACD16B-8D4E-438E-B1CC-199ECA70E9F4}" srcOrd="1" destOrd="0" presId="urn:microsoft.com/office/officeart/2005/8/layout/chevron2"/>
    <dgm:cxn modelId="{730CAFC1-7364-4584-B438-56C9F238DC20}" type="presParOf" srcId="{91C699BC-7210-44DD-BDC6-E0BBE266D0C5}" destId="{C7EB9D7E-3D54-49C1-BCE9-98B207EA65BD}" srcOrd="3" destOrd="0" presId="urn:microsoft.com/office/officeart/2005/8/layout/chevron2"/>
    <dgm:cxn modelId="{31B60F87-B22A-4154-95F6-0555414A3D61}" type="presParOf" srcId="{91C699BC-7210-44DD-BDC6-E0BBE266D0C5}" destId="{19929389-13CD-44C7-B0A7-6E968FD2A77F}" srcOrd="4" destOrd="0" presId="urn:microsoft.com/office/officeart/2005/8/layout/chevron2"/>
    <dgm:cxn modelId="{64FF76DD-6C44-48AC-8167-CE0BCFC6FB4B}" type="presParOf" srcId="{19929389-13CD-44C7-B0A7-6E968FD2A77F}" destId="{479668C2-FB62-4BA1-AF7B-735FEE802B2D}" srcOrd="0" destOrd="0" presId="urn:microsoft.com/office/officeart/2005/8/layout/chevron2"/>
    <dgm:cxn modelId="{5D0B9C6F-F361-4C1A-B307-FA60EF0C6683}" type="presParOf" srcId="{19929389-13CD-44C7-B0A7-6E968FD2A77F}" destId="{5828B35E-AD50-4D4B-871A-6ABC761DB970}" srcOrd="1" destOrd="0" presId="urn:microsoft.com/office/officeart/2005/8/layout/chevron2"/>
    <dgm:cxn modelId="{0860CE0E-92FE-44C5-8AA7-CF6C15F3C89D}" type="presParOf" srcId="{91C699BC-7210-44DD-BDC6-E0BBE266D0C5}" destId="{9282B195-4FCA-4446-A932-CE31FEC816D9}" srcOrd="5" destOrd="0" presId="urn:microsoft.com/office/officeart/2005/8/layout/chevron2"/>
    <dgm:cxn modelId="{1A64771A-A887-40C8-A824-4657651E6FEC}" type="presParOf" srcId="{91C699BC-7210-44DD-BDC6-E0BBE266D0C5}" destId="{C27497E3-836F-47F0-BF82-488D15A4F2E6}" srcOrd="6" destOrd="0" presId="urn:microsoft.com/office/officeart/2005/8/layout/chevron2"/>
    <dgm:cxn modelId="{CA67D7AC-F872-4B8A-A22A-E0494B233291}" type="presParOf" srcId="{C27497E3-836F-47F0-BF82-488D15A4F2E6}" destId="{4954CE7B-8355-4176-B344-FEFB458F1E48}" srcOrd="0" destOrd="0" presId="urn:microsoft.com/office/officeart/2005/8/layout/chevron2"/>
    <dgm:cxn modelId="{9FB3D58C-F70C-407F-AEAC-4EC761512CEE}" type="presParOf" srcId="{C27497E3-836F-47F0-BF82-488D15A4F2E6}" destId="{AA416CB6-A09A-4750-BC9D-2B39224D7E00}" srcOrd="1" destOrd="0" presId="urn:microsoft.com/office/officeart/2005/8/layout/chevron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pt>
    <dgm:pt modelId="{34CCB1D6-B82C-4141-9672-7ADC16289180}">
      <dgm:prSet phldrT="[Text]" custT="1"/>
      <dgm:spPr>
        <a:solidFill>
          <a:srgbClr val="000A6C"/>
        </a:solidFill>
        <a:ln w="57150">
          <a:noFill/>
        </a:ln>
      </dgm:spPr>
      <dgm:t>
        <a:bodyPr/>
        <a:lstStyle/>
        <a:p>
          <a:r>
            <a:rPr lang="nl-NL" sz="1600" dirty="0"/>
            <a:t>DSP (22)</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5047FF"/>
        </a:solidFill>
      </dgm:spPr>
      <dgm:t>
        <a:bodyPr/>
        <a:lstStyle/>
        <a:p>
          <a:r>
            <a:rPr lang="nl-NL" sz="1600" dirty="0"/>
            <a:t>DEL (5)</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5047FF"/>
        </a:solidFill>
        <a:ln w="38100">
          <a:solidFill>
            <a:srgbClr val="07008E"/>
          </a:solidFill>
        </a:ln>
      </dgm:spPr>
      <dgm:t>
        <a:bodyPr/>
        <a:lstStyle/>
        <a:p>
          <a:r>
            <a:rPr lang="nl-NL" sz="1600" dirty="0"/>
            <a:t>IM (5)</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9E637AA3-7D9E-4FDF-B85C-F6E227A5F623}">
      <dgm:prSet phldrT="[Text]" custT="1"/>
      <dgm:spPr>
        <a:solidFill>
          <a:srgbClr val="5047FF"/>
        </a:solidFill>
        <a:ln w="38100">
          <a:solidFill>
            <a:srgbClr val="07008E"/>
          </a:solidFill>
        </a:ln>
      </dgm:spPr>
      <dgm:t>
        <a:bodyPr/>
        <a:lstStyle/>
        <a:p>
          <a:r>
            <a:rPr lang="nl-NL" sz="1600" dirty="0"/>
            <a:t>DOPR (6)</a:t>
          </a:r>
          <a:endParaRPr lang="en-GB" sz="1600" dirty="0"/>
        </a:p>
      </dgm:t>
    </dgm:pt>
    <dgm:pt modelId="{6BD1D791-1202-48D8-A381-6E88A0B81CB2}" type="parTrans" cxnId="{54F02FC3-93D2-441D-8386-E1D74B6C5CED}">
      <dgm:prSet/>
      <dgm:spPr/>
      <dgm:t>
        <a:bodyPr/>
        <a:lstStyle/>
        <a:p>
          <a:endParaRPr lang="en-GB"/>
        </a:p>
      </dgm:t>
    </dgm:pt>
    <dgm:pt modelId="{738ABB4B-8592-492B-AC14-D0C29F085639}" type="sibTrans" cxnId="{54F02FC3-93D2-441D-8386-E1D74B6C5CED}">
      <dgm:prSet/>
      <dgm:spPr/>
      <dgm:t>
        <a:bodyPr/>
        <a:lstStyle/>
        <a:p>
          <a:endParaRPr lang="en-GB"/>
        </a:p>
      </dgm:t>
    </dgm:pt>
    <dgm:pt modelId="{4C5F9B40-0D7D-4E45-AE6A-9D66D9CC585F}">
      <dgm:prSet phldrT="[Text]" custT="1"/>
      <dgm:spPr>
        <a:solidFill>
          <a:srgbClr val="5047FF"/>
        </a:solidFill>
      </dgm:spPr>
      <dgm:t>
        <a:bodyPr/>
        <a:lstStyle/>
        <a:p>
          <a:r>
            <a:rPr lang="nl-NL" sz="1600" dirty="0"/>
            <a:t>ACE (5)</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EAC3BA8B-A112-4690-9C85-F27FF600BCC1}">
      <dgm:prSet phldrT="[Text]" custT="1"/>
      <dgm:spPr>
        <a:solidFill>
          <a:srgbClr val="5047FF"/>
        </a:solidFill>
      </dgm:spPr>
      <dgm:t>
        <a:bodyPr/>
        <a:lstStyle/>
        <a:p>
          <a:r>
            <a:rPr lang="nl-NL" sz="1600" dirty="0"/>
            <a:t>DOL (5)</a:t>
          </a:r>
          <a:endParaRPr lang="en-GB" sz="1600" dirty="0"/>
        </a:p>
      </dgm:t>
    </dgm:pt>
    <dgm:pt modelId="{D7AB744C-820A-4596-9C34-72F4A5E8AB71}" type="parTrans" cxnId="{0D0A54C9-5CAB-4728-A411-0C09C01083D2}">
      <dgm:prSet/>
      <dgm:spPr/>
      <dgm:t>
        <a:bodyPr/>
        <a:lstStyle/>
        <a:p>
          <a:endParaRPr lang="en-GB"/>
        </a:p>
      </dgm:t>
    </dgm:pt>
    <dgm:pt modelId="{53BBADA8-82CB-4F2F-B863-05BDFF8FA119}" type="sibTrans" cxnId="{0D0A54C9-5CAB-4728-A411-0C09C01083D2}">
      <dgm:prSet/>
      <dgm:spPr/>
      <dgm:t>
        <a:bodyPr/>
        <a:lstStyle/>
        <a:p>
          <a:endParaRPr lang="en-GB"/>
        </a:p>
      </dgm:t>
    </dgm:pt>
    <dgm:pt modelId="{0FAA2A8C-6C04-47D2-9DFA-E77F1F67B5CD}">
      <dgm:prSet phldrT="[Text]" custT="1"/>
      <dgm:spPr>
        <a:solidFill>
          <a:srgbClr val="5047FF"/>
        </a:solidFill>
      </dgm:spPr>
      <dgm:t>
        <a:bodyPr/>
        <a:lstStyle/>
        <a:p>
          <a:r>
            <a:rPr lang="nl-NL" sz="1600" dirty="0"/>
            <a:t>IP (1)</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7">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7">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7" custScaleX="107981" custScaleY="111720" custLinFactNeighborX="3032">
        <dgm:presLayoutVars>
          <dgm:bulletEnabled val="1"/>
        </dgm:presLayoutVars>
      </dgm:prSet>
      <dgm:spPr/>
    </dgm:pt>
    <dgm:pt modelId="{42361623-B915-40E8-8334-D03F370418E0}" type="pres">
      <dgm:prSet presAssocID="{E13ACCA3-85D9-4515-AEA5-56C2AAA9982B}" presName="parSpace" presStyleCnt="0"/>
      <dgm:spPr/>
    </dgm:pt>
    <dgm:pt modelId="{89945F98-62CE-47F4-BCEA-297F93EE3C75}" type="pres">
      <dgm:prSet presAssocID="{9E637AA3-7D9E-4FDF-B85C-F6E227A5F623}" presName="parTxOnly" presStyleLbl="node1" presStyleIdx="3" presStyleCnt="7" custScaleX="101871" custScaleY="111720" custLinFactNeighborX="20459">
        <dgm:presLayoutVars>
          <dgm:bulletEnabled val="1"/>
        </dgm:presLayoutVars>
      </dgm:prSet>
      <dgm:spPr/>
    </dgm:pt>
    <dgm:pt modelId="{08BF767E-D647-4CB3-B817-DB6D0E4D118D}" type="pres">
      <dgm:prSet presAssocID="{738ABB4B-8592-492B-AC14-D0C29F085639}" presName="parSpace" presStyleCnt="0"/>
      <dgm:spPr/>
    </dgm:pt>
    <dgm:pt modelId="{314C993F-3B20-4685-95FA-77075270494C}" type="pres">
      <dgm:prSet presAssocID="{4C5F9B40-0D7D-4E45-AE6A-9D66D9CC585F}" presName="parTxOnly" presStyleLbl="node1" presStyleIdx="4" presStyleCnt="7" custLinFactNeighborX="44411">
        <dgm:presLayoutVars>
          <dgm:bulletEnabled val="1"/>
        </dgm:presLayoutVars>
      </dgm:prSet>
      <dgm:spPr/>
    </dgm:pt>
    <dgm:pt modelId="{93EB2457-6BE7-4F0A-9BA2-2ED29BD6F5FC}" type="pres">
      <dgm:prSet presAssocID="{83241214-A805-4F07-852A-F8B85A59440E}" presName="parSpace" presStyleCnt="0"/>
      <dgm:spPr/>
    </dgm:pt>
    <dgm:pt modelId="{48A2B4AC-A0CD-48D2-9043-8E1639182002}" type="pres">
      <dgm:prSet presAssocID="{EAC3BA8B-A112-4690-9C85-F27FF600BCC1}" presName="parTxOnly" presStyleLbl="node1" presStyleIdx="5" presStyleCnt="7" custLinFactNeighborX="790">
        <dgm:presLayoutVars>
          <dgm:bulletEnabled val="1"/>
        </dgm:presLayoutVars>
      </dgm:prSet>
      <dgm:spPr/>
    </dgm:pt>
    <dgm:pt modelId="{AE2BD115-0DD2-4BB5-AB36-F529596961ED}" type="pres">
      <dgm:prSet presAssocID="{53BBADA8-82CB-4F2F-B863-05BDFF8FA119}" presName="parSpace" presStyleCnt="0"/>
      <dgm:spPr/>
    </dgm:pt>
    <dgm:pt modelId="{C7E8A219-FAF6-4330-9CB2-121504828A96}" type="pres">
      <dgm:prSet presAssocID="{0FAA2A8C-6C04-47D2-9DFA-E77F1F67B5CD}" presName="parTxOnly" presStyleLbl="node1" presStyleIdx="6" presStyleCnt="7" custScaleX="89834" custLinFactNeighborX="11009" custLinFactNeighborY="132">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50933D12-A638-400F-82C1-C4B3E768E28F}" type="presOf" srcId="{9E637AA3-7D9E-4FDF-B85C-F6E227A5F623}" destId="{89945F98-62CE-47F4-BCEA-297F93EE3C75}"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78CCB744-79F5-4236-9890-E3FC6E655FF5}" type="presOf" srcId="{EAC3BA8B-A112-4690-9C85-F27FF600BCC1}" destId="{48A2B4AC-A0CD-48D2-9043-8E1639182002}" srcOrd="0" destOrd="0" presId="urn:microsoft.com/office/officeart/2005/8/layout/hChevron3"/>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54F02FC3-93D2-441D-8386-E1D74B6C5CED}" srcId="{E5EAD955-DEDB-4817-B4F0-6142BE38EFFF}" destId="{9E637AA3-7D9E-4FDF-B85C-F6E227A5F623}" srcOrd="3" destOrd="0" parTransId="{6BD1D791-1202-48D8-A381-6E88A0B81CB2}" sibTransId="{738ABB4B-8592-492B-AC14-D0C29F085639}"/>
    <dgm:cxn modelId="{0D0A54C9-5CAB-4728-A411-0C09C01083D2}" srcId="{E5EAD955-DEDB-4817-B4F0-6142BE38EFFF}" destId="{EAC3BA8B-A112-4690-9C85-F27FF600BCC1}" srcOrd="5" destOrd="0" parTransId="{D7AB744C-820A-4596-9C34-72F4A5E8AB71}" sibTransId="{53BBADA8-82CB-4F2F-B863-05BDFF8FA119}"/>
    <dgm:cxn modelId="{461631D4-93CE-4559-9286-EAD09101F953}" type="presOf" srcId="{A32302BE-D62F-494F-9F38-58EEB126742C}" destId="{864DF424-0C9F-4EE8-9220-BBE13CF602F1}" srcOrd="0" destOrd="0" presId="urn:microsoft.com/office/officeart/2005/8/layout/hChevron3"/>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7B74995D-ADB7-48A3-94FA-3ABCDC8999EC}" type="presParOf" srcId="{8B634797-A769-45FC-B888-F7ED540B1FC6}" destId="{89945F98-62CE-47F4-BCEA-297F93EE3C75}" srcOrd="6" destOrd="0" presId="urn:microsoft.com/office/officeart/2005/8/layout/hChevron3"/>
    <dgm:cxn modelId="{CD0D2D95-4AF2-449E-8493-F4BF164B6D14}" type="presParOf" srcId="{8B634797-A769-45FC-B888-F7ED540B1FC6}" destId="{08BF767E-D647-4CB3-B817-DB6D0E4D118D}"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9C5BF091-0A6F-410D-A754-9CD72EA0C298}" type="presParOf" srcId="{8B634797-A769-45FC-B888-F7ED540B1FC6}" destId="{48A2B4AC-A0CD-48D2-9043-8E1639182002}" srcOrd="10" destOrd="0" presId="urn:microsoft.com/office/officeart/2005/8/layout/hChevron3"/>
    <dgm:cxn modelId="{81E2720B-45EE-4CDA-AE59-0F670B9162AF}" type="presParOf" srcId="{8B634797-A769-45FC-B888-F7ED540B1FC6}" destId="{AE2BD115-0DD2-4BB5-AB36-F529596961ED}"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2" loCatId="process" qsTypeId="urn:microsoft.com/office/officeart/2005/8/quickstyle/simple1" qsCatId="simple" csTypeId="urn:microsoft.com/office/officeart/2005/8/colors/accent1_2" csCatId="accent1" phldr="1"/>
      <dgm:spPr/>
    </dgm:pt>
    <dgm:pt modelId="{289163B0-EBE1-46B3-83FD-18FA33C71517}">
      <dgm:prSet/>
      <dgm:spPr>
        <a:solidFill>
          <a:srgbClr val="FFA94B"/>
        </a:solidFill>
        <a:ln w="76200">
          <a:solidFill>
            <a:srgbClr val="A8B97F"/>
          </a:solidFill>
        </a:ln>
      </dgm:spPr>
      <dgm:t>
        <a:bodyPr/>
        <a:lstStyle/>
        <a:p>
          <a:r>
            <a:rPr lang="nl-NL" dirty="0"/>
            <a:t>WL</a:t>
          </a:r>
          <a:endParaRPr lang="en-GB" dirty="0"/>
        </a:p>
      </dgm:t>
    </dgm:pt>
    <dgm:pt modelId="{3D803CBE-7D6F-42FD-AA46-F3EF1715F65C}" type="parTrans" cxnId="{9F1C6041-14F4-4948-B663-289FC06A645F}">
      <dgm:prSet/>
      <dgm:spPr/>
      <dgm:t>
        <a:bodyPr/>
        <a:lstStyle/>
        <a:p>
          <a:endParaRPr lang="en-GB"/>
        </a:p>
      </dgm:t>
    </dgm:pt>
    <dgm:pt modelId="{42A4C9C2-8007-409E-964F-6E9601376042}" type="sibTrans" cxnId="{9F1C6041-14F4-4948-B663-289FC06A645F}">
      <dgm:prSet/>
      <dgm:spPr/>
      <dgm:t>
        <a:bodyPr/>
        <a:lstStyle/>
        <a:p>
          <a:endParaRPr lang="en-GB"/>
        </a:p>
      </dgm:t>
    </dgm:pt>
    <dgm:pt modelId="{B713188F-0523-46E2-81E4-CA4D5232ACEE}">
      <dgm:prSet/>
      <dgm:spPr>
        <a:ln>
          <a:solidFill>
            <a:srgbClr val="FFA94B"/>
          </a:solidFill>
        </a:ln>
      </dgm:spPr>
      <dgm:t>
        <a:bodyPr/>
        <a:lstStyle/>
        <a:p>
          <a:pPr>
            <a:buFontTx/>
            <a:buNone/>
          </a:pPr>
          <a:r>
            <a:rPr lang="nl-NL" dirty="0"/>
            <a:t>inzicht van wetenschapsbeoefening en wetenschappelijke uitspraken</a:t>
          </a:r>
          <a:endParaRPr lang="en-GB" dirty="0"/>
        </a:p>
      </dgm:t>
    </dgm:pt>
    <dgm:pt modelId="{8EC11AD9-72AD-4D8C-B77A-0A02355CC697}" type="parTrans" cxnId="{26E39A62-AF3C-4259-AE62-7879C70BEFFA}">
      <dgm:prSet/>
      <dgm:spPr/>
      <dgm:t>
        <a:bodyPr/>
        <a:lstStyle/>
        <a:p>
          <a:endParaRPr lang="en-GB"/>
        </a:p>
      </dgm:t>
    </dgm:pt>
    <dgm:pt modelId="{D4EA43A4-760C-4832-A1B7-E920C245A2B1}" type="sibTrans" cxnId="{26E39A62-AF3C-4259-AE62-7879C70BEFFA}">
      <dgm:prSet/>
      <dgm:spPr/>
      <dgm:t>
        <a:bodyPr/>
        <a:lstStyle/>
        <a:p>
          <a:endParaRPr lang="en-GB"/>
        </a:p>
      </dgm:t>
    </dgm:pt>
    <dgm:pt modelId="{D49F9B3F-D7E2-4782-9311-1CF0D31F9996}">
      <dgm:prSet/>
      <dgm:spPr>
        <a:solidFill>
          <a:srgbClr val="FFA94B"/>
        </a:solidFill>
        <a:ln w="76200">
          <a:solidFill>
            <a:srgbClr val="A8B97F"/>
          </a:solidFill>
        </a:ln>
      </dgm:spPr>
      <dgm:t>
        <a:bodyPr/>
        <a:lstStyle/>
        <a:p>
          <a:r>
            <a:rPr lang="nl-NL" dirty="0"/>
            <a:t>STA</a:t>
          </a:r>
          <a:endParaRPr lang="en-GB" dirty="0"/>
        </a:p>
      </dgm:t>
    </dgm:pt>
    <dgm:pt modelId="{4B182A17-E1E3-4B5D-AC8A-3B7046B2DCC9}" type="parTrans" cxnId="{239CB087-A85B-456D-B1E6-F4738AD9D71D}">
      <dgm:prSet/>
      <dgm:spPr/>
      <dgm:t>
        <a:bodyPr/>
        <a:lstStyle/>
        <a:p>
          <a:endParaRPr lang="en-GB"/>
        </a:p>
      </dgm:t>
    </dgm:pt>
    <dgm:pt modelId="{BFC2F4D2-2D8F-44DC-A5D0-4839CB3B1F54}" type="sibTrans" cxnId="{239CB087-A85B-456D-B1E6-F4738AD9D71D}">
      <dgm:prSet/>
      <dgm:spPr/>
      <dgm:t>
        <a:bodyPr/>
        <a:lstStyle/>
        <a:p>
          <a:endParaRPr lang="en-GB"/>
        </a:p>
      </dgm:t>
    </dgm:pt>
    <dgm:pt modelId="{4B9F3984-771C-4A89-8F9A-E75FDEDCA530}">
      <dgm:prSet/>
      <dgm:spPr>
        <a:ln>
          <a:solidFill>
            <a:srgbClr val="FFA94B"/>
          </a:solidFill>
        </a:ln>
      </dgm:spPr>
      <dgm:t>
        <a:bodyPr/>
        <a:lstStyle/>
        <a:p>
          <a:pPr>
            <a:buFontTx/>
            <a:buNone/>
          </a:pPr>
          <a:r>
            <a:rPr lang="nl-NL" dirty="0"/>
            <a:t>Statistiek &amp; Kansrekening</a:t>
          </a:r>
          <a:endParaRPr lang="en-GB" dirty="0"/>
        </a:p>
      </dgm:t>
    </dgm:pt>
    <dgm:pt modelId="{C8FA0DD1-192D-4B69-9B63-37D0563FAFA2}" type="parTrans" cxnId="{2C45F4DF-2136-4260-96C4-C7A77CBFA3F5}">
      <dgm:prSet/>
      <dgm:spPr/>
      <dgm:t>
        <a:bodyPr/>
        <a:lstStyle/>
        <a:p>
          <a:endParaRPr lang="en-GB"/>
        </a:p>
      </dgm:t>
    </dgm:pt>
    <dgm:pt modelId="{DFF415B3-8B1B-4D88-9194-4174EE96EC0C}" type="sibTrans" cxnId="{2C45F4DF-2136-4260-96C4-C7A77CBFA3F5}">
      <dgm:prSet/>
      <dgm:spPr/>
      <dgm:t>
        <a:bodyPr/>
        <a:lstStyle/>
        <a:p>
          <a:endParaRPr lang="en-GB"/>
        </a:p>
      </dgm:t>
    </dgm:pt>
    <dgm:pt modelId="{CD1FB296-2603-4C3B-83CD-96CF1374A454}">
      <dgm:prSet/>
      <dgm:spPr>
        <a:solidFill>
          <a:srgbClr val="FFA94B"/>
        </a:solidFill>
        <a:ln w="76200">
          <a:solidFill>
            <a:srgbClr val="A8B97F"/>
          </a:solidFill>
        </a:ln>
      </dgm:spPr>
      <dgm:t>
        <a:bodyPr/>
        <a:lstStyle/>
        <a:p>
          <a:r>
            <a:rPr lang="nl-NL" dirty="0"/>
            <a:t>MTO1</a:t>
          </a:r>
          <a:endParaRPr lang="en-GB" dirty="0"/>
        </a:p>
      </dgm:t>
    </dgm:pt>
    <dgm:pt modelId="{FADE7BCD-F3EC-48CF-9960-6F90F3CA7131}" type="parTrans" cxnId="{6A3DBD02-EEE5-4CE8-A102-577C7F7845CE}">
      <dgm:prSet/>
      <dgm:spPr/>
      <dgm:t>
        <a:bodyPr/>
        <a:lstStyle/>
        <a:p>
          <a:endParaRPr lang="en-GB"/>
        </a:p>
      </dgm:t>
    </dgm:pt>
    <dgm:pt modelId="{5C114780-76A4-4925-A5BA-9A4E47E96771}" type="sibTrans" cxnId="{6A3DBD02-EEE5-4CE8-A102-577C7F7845CE}">
      <dgm:prSet/>
      <dgm:spPr/>
      <dgm:t>
        <a:bodyPr/>
        <a:lstStyle/>
        <a:p>
          <a:endParaRPr lang="en-GB"/>
        </a:p>
      </dgm:t>
    </dgm:pt>
    <dgm:pt modelId="{EBB45E91-09E0-4F48-8464-38B9A1E7AB6F}">
      <dgm:prSet/>
      <dgm:spPr>
        <a:ln>
          <a:solidFill>
            <a:srgbClr val="FFA94B"/>
          </a:solidFill>
        </a:ln>
      </dgm:spPr>
      <dgm:t>
        <a:bodyPr/>
        <a:lstStyle/>
        <a:p>
          <a:pPr>
            <a:buFontTx/>
            <a:buNone/>
          </a:pPr>
          <a:r>
            <a:rPr lang="nl-NL" dirty="0"/>
            <a:t>Inleiding methoden van onderzoek</a:t>
          </a:r>
          <a:endParaRPr lang="en-GB" dirty="0"/>
        </a:p>
      </dgm:t>
    </dgm:pt>
    <dgm:pt modelId="{941ED78F-4371-4FAB-B56B-98F295285BBE}" type="parTrans" cxnId="{8F6412EC-A480-4BAE-B47C-961D212A4F60}">
      <dgm:prSet/>
      <dgm:spPr/>
      <dgm:t>
        <a:bodyPr/>
        <a:lstStyle/>
        <a:p>
          <a:endParaRPr lang="en-GB"/>
        </a:p>
      </dgm:t>
    </dgm:pt>
    <dgm:pt modelId="{1ECDF1A7-522D-42A0-AE7D-2AD200E13726}" type="sibTrans" cxnId="{8F6412EC-A480-4BAE-B47C-961D212A4F60}">
      <dgm:prSet/>
      <dgm:spPr/>
      <dgm:t>
        <a:bodyPr/>
        <a:lstStyle/>
        <a:p>
          <a:endParaRPr lang="en-GB"/>
        </a:p>
      </dgm:t>
    </dgm:pt>
    <dgm:pt modelId="{91C699BC-7210-44DD-BDC6-E0BBE266D0C5}" type="pres">
      <dgm:prSet presAssocID="{487C76CA-B582-4ECF-ADFA-BB6981256160}" presName="linearFlow" presStyleCnt="0">
        <dgm:presLayoutVars>
          <dgm:dir/>
          <dgm:animLvl val="lvl"/>
          <dgm:resizeHandles val="exact"/>
        </dgm:presLayoutVars>
      </dgm:prSet>
      <dgm:spPr/>
    </dgm:pt>
    <dgm:pt modelId="{124B33EA-0C05-46BA-9EFF-3CC6CCE68E28}" type="pres">
      <dgm:prSet presAssocID="{289163B0-EBE1-46B3-83FD-18FA33C71517}" presName="composite" presStyleCnt="0"/>
      <dgm:spPr/>
    </dgm:pt>
    <dgm:pt modelId="{D540D463-F8C1-4748-9365-40171D62D13A}" type="pres">
      <dgm:prSet presAssocID="{289163B0-EBE1-46B3-83FD-18FA33C71517}" presName="parentText" presStyleLbl="alignNode1" presStyleIdx="0" presStyleCnt="3">
        <dgm:presLayoutVars>
          <dgm:chMax val="1"/>
          <dgm:bulletEnabled val="1"/>
        </dgm:presLayoutVars>
      </dgm:prSet>
      <dgm:spPr/>
    </dgm:pt>
    <dgm:pt modelId="{9FCB32EE-B84B-4BC7-968A-FCF6B84EDC2B}" type="pres">
      <dgm:prSet presAssocID="{289163B0-EBE1-46B3-83FD-18FA33C71517}" presName="descendantText" presStyleLbl="alignAcc1" presStyleIdx="0" presStyleCnt="3">
        <dgm:presLayoutVars>
          <dgm:bulletEnabled val="1"/>
        </dgm:presLayoutVars>
      </dgm:prSet>
      <dgm:spPr/>
    </dgm:pt>
    <dgm:pt modelId="{B54E1AFA-2692-4067-B46D-0705D835EBAD}" type="pres">
      <dgm:prSet presAssocID="{42A4C9C2-8007-409E-964F-6E9601376042}" presName="sp" presStyleCnt="0"/>
      <dgm:spPr/>
    </dgm:pt>
    <dgm:pt modelId="{3B08D154-B789-42BC-99D7-1BF35C53B1E7}" type="pres">
      <dgm:prSet presAssocID="{D49F9B3F-D7E2-4782-9311-1CF0D31F9996}" presName="composite" presStyleCnt="0"/>
      <dgm:spPr/>
    </dgm:pt>
    <dgm:pt modelId="{342174E7-9140-4261-9A0A-4305BFB27AE2}" type="pres">
      <dgm:prSet presAssocID="{D49F9B3F-D7E2-4782-9311-1CF0D31F9996}" presName="parentText" presStyleLbl="alignNode1" presStyleIdx="1" presStyleCnt="3">
        <dgm:presLayoutVars>
          <dgm:chMax val="1"/>
          <dgm:bulletEnabled val="1"/>
        </dgm:presLayoutVars>
      </dgm:prSet>
      <dgm:spPr/>
    </dgm:pt>
    <dgm:pt modelId="{AAC072A5-5B54-40FE-B240-3AB70573D255}" type="pres">
      <dgm:prSet presAssocID="{D49F9B3F-D7E2-4782-9311-1CF0D31F9996}" presName="descendantText" presStyleLbl="alignAcc1" presStyleIdx="1" presStyleCnt="3">
        <dgm:presLayoutVars>
          <dgm:bulletEnabled val="1"/>
        </dgm:presLayoutVars>
      </dgm:prSet>
      <dgm:spPr/>
    </dgm:pt>
    <dgm:pt modelId="{BB27F724-7DAC-4329-BD8B-5A6A69284F4D}" type="pres">
      <dgm:prSet presAssocID="{BFC2F4D2-2D8F-44DC-A5D0-4839CB3B1F54}" presName="sp" presStyleCnt="0"/>
      <dgm:spPr/>
    </dgm:pt>
    <dgm:pt modelId="{8B48B068-8F31-4EFB-A0AE-F45436D3A044}" type="pres">
      <dgm:prSet presAssocID="{CD1FB296-2603-4C3B-83CD-96CF1374A454}" presName="composite" presStyleCnt="0"/>
      <dgm:spPr/>
    </dgm:pt>
    <dgm:pt modelId="{60CB8F8B-B637-4151-9B51-1376BCC0AC2F}" type="pres">
      <dgm:prSet presAssocID="{CD1FB296-2603-4C3B-83CD-96CF1374A454}" presName="parentText" presStyleLbl="alignNode1" presStyleIdx="2" presStyleCnt="3">
        <dgm:presLayoutVars>
          <dgm:chMax val="1"/>
          <dgm:bulletEnabled val="1"/>
        </dgm:presLayoutVars>
      </dgm:prSet>
      <dgm:spPr/>
    </dgm:pt>
    <dgm:pt modelId="{52EC08D1-4A6B-473D-B832-EDE72C9B141C}" type="pres">
      <dgm:prSet presAssocID="{CD1FB296-2603-4C3B-83CD-96CF1374A454}" presName="descendantText" presStyleLbl="alignAcc1" presStyleIdx="2" presStyleCnt="3">
        <dgm:presLayoutVars>
          <dgm:bulletEnabled val="1"/>
        </dgm:presLayoutVars>
      </dgm:prSet>
      <dgm:spPr/>
    </dgm:pt>
  </dgm:ptLst>
  <dgm:cxnLst>
    <dgm:cxn modelId="{6A3DBD02-EEE5-4CE8-A102-577C7F7845CE}" srcId="{487C76CA-B582-4ECF-ADFA-BB6981256160}" destId="{CD1FB296-2603-4C3B-83CD-96CF1374A454}" srcOrd="2" destOrd="0" parTransId="{FADE7BCD-F3EC-48CF-9960-6F90F3CA7131}" sibTransId="{5C114780-76A4-4925-A5BA-9A4E47E96771}"/>
    <dgm:cxn modelId="{B8D96438-5BC9-4CA5-B49F-C853F3E675B9}" type="presOf" srcId="{4B9F3984-771C-4A89-8F9A-E75FDEDCA530}" destId="{AAC072A5-5B54-40FE-B240-3AB70573D255}" srcOrd="0" destOrd="0" presId="urn:microsoft.com/office/officeart/2005/8/layout/chevron2"/>
    <dgm:cxn modelId="{9F1C6041-14F4-4948-B663-289FC06A645F}" srcId="{487C76CA-B582-4ECF-ADFA-BB6981256160}" destId="{289163B0-EBE1-46B3-83FD-18FA33C71517}" srcOrd="0" destOrd="0" parTransId="{3D803CBE-7D6F-42FD-AA46-F3EF1715F65C}" sibTransId="{42A4C9C2-8007-409E-964F-6E9601376042}"/>
    <dgm:cxn modelId="{26E39A62-AF3C-4259-AE62-7879C70BEFFA}" srcId="{289163B0-EBE1-46B3-83FD-18FA33C71517}" destId="{B713188F-0523-46E2-81E4-CA4D5232ACEE}" srcOrd="0" destOrd="0" parTransId="{8EC11AD9-72AD-4D8C-B77A-0A02355CC697}" sibTransId="{D4EA43A4-760C-4832-A1B7-E920C245A2B1}"/>
    <dgm:cxn modelId="{2F81E075-30D1-4FD2-959A-8D816E230E78}" type="presOf" srcId="{EBB45E91-09E0-4F48-8464-38B9A1E7AB6F}" destId="{52EC08D1-4A6B-473D-B832-EDE72C9B141C}" srcOrd="0" destOrd="0" presId="urn:microsoft.com/office/officeart/2005/8/layout/chevron2"/>
    <dgm:cxn modelId="{239CB087-A85B-456D-B1E6-F4738AD9D71D}" srcId="{487C76CA-B582-4ECF-ADFA-BB6981256160}" destId="{D49F9B3F-D7E2-4782-9311-1CF0D31F9996}" srcOrd="1" destOrd="0" parTransId="{4B182A17-E1E3-4B5D-AC8A-3B7046B2DCC9}" sibTransId="{BFC2F4D2-2D8F-44DC-A5D0-4839CB3B1F54}"/>
    <dgm:cxn modelId="{8D6E7589-0460-46E0-997E-AA4DFF967D8C}" type="presOf" srcId="{487C76CA-B582-4ECF-ADFA-BB6981256160}" destId="{91C699BC-7210-44DD-BDC6-E0BBE266D0C5}" srcOrd="0" destOrd="0" presId="urn:microsoft.com/office/officeart/2005/8/layout/chevron2"/>
    <dgm:cxn modelId="{7B47E4A6-858B-4E43-84F5-E62A4D0017E9}" type="presOf" srcId="{289163B0-EBE1-46B3-83FD-18FA33C71517}" destId="{D540D463-F8C1-4748-9365-40171D62D13A}" srcOrd="0" destOrd="0" presId="urn:microsoft.com/office/officeart/2005/8/layout/chevron2"/>
    <dgm:cxn modelId="{C5B441C5-01FB-49F8-A354-747AF257D6D5}" type="presOf" srcId="{B713188F-0523-46E2-81E4-CA4D5232ACEE}" destId="{9FCB32EE-B84B-4BC7-968A-FCF6B84EDC2B}" srcOrd="0" destOrd="0" presId="urn:microsoft.com/office/officeart/2005/8/layout/chevron2"/>
    <dgm:cxn modelId="{E181ECDF-DD30-467B-A504-8A59D5A8023E}" type="presOf" srcId="{CD1FB296-2603-4C3B-83CD-96CF1374A454}" destId="{60CB8F8B-B637-4151-9B51-1376BCC0AC2F}" srcOrd="0" destOrd="0" presId="urn:microsoft.com/office/officeart/2005/8/layout/chevron2"/>
    <dgm:cxn modelId="{2C45F4DF-2136-4260-96C4-C7A77CBFA3F5}" srcId="{D49F9B3F-D7E2-4782-9311-1CF0D31F9996}" destId="{4B9F3984-771C-4A89-8F9A-E75FDEDCA530}" srcOrd="0" destOrd="0" parTransId="{C8FA0DD1-192D-4B69-9B63-37D0563FAFA2}" sibTransId="{DFF415B3-8B1B-4D88-9194-4174EE96EC0C}"/>
    <dgm:cxn modelId="{8F6549EA-8129-434A-83EA-F691595C83D0}" type="presOf" srcId="{D49F9B3F-D7E2-4782-9311-1CF0D31F9996}" destId="{342174E7-9140-4261-9A0A-4305BFB27AE2}" srcOrd="0" destOrd="0" presId="urn:microsoft.com/office/officeart/2005/8/layout/chevron2"/>
    <dgm:cxn modelId="{8F6412EC-A480-4BAE-B47C-961D212A4F60}" srcId="{CD1FB296-2603-4C3B-83CD-96CF1374A454}" destId="{EBB45E91-09E0-4F48-8464-38B9A1E7AB6F}" srcOrd="0" destOrd="0" parTransId="{941ED78F-4371-4FAB-B56B-98F295285BBE}" sibTransId="{1ECDF1A7-522D-42A0-AE7D-2AD200E13726}"/>
    <dgm:cxn modelId="{633CFAD4-C7C3-4FB8-8CB5-27C6DF4C6E15}" type="presParOf" srcId="{91C699BC-7210-44DD-BDC6-E0BBE266D0C5}" destId="{124B33EA-0C05-46BA-9EFF-3CC6CCE68E28}" srcOrd="0" destOrd="0" presId="urn:microsoft.com/office/officeart/2005/8/layout/chevron2"/>
    <dgm:cxn modelId="{96AB01F0-3A82-4882-9097-AE34FDD04DB7}" type="presParOf" srcId="{124B33EA-0C05-46BA-9EFF-3CC6CCE68E28}" destId="{D540D463-F8C1-4748-9365-40171D62D13A}" srcOrd="0" destOrd="0" presId="urn:microsoft.com/office/officeart/2005/8/layout/chevron2"/>
    <dgm:cxn modelId="{14A23A1E-635F-4942-A4B8-F8C656A1A8D6}" type="presParOf" srcId="{124B33EA-0C05-46BA-9EFF-3CC6CCE68E28}" destId="{9FCB32EE-B84B-4BC7-968A-FCF6B84EDC2B}" srcOrd="1" destOrd="0" presId="urn:microsoft.com/office/officeart/2005/8/layout/chevron2"/>
    <dgm:cxn modelId="{4A382991-AC9C-4912-91FC-97F85EDD0585}" type="presParOf" srcId="{91C699BC-7210-44DD-BDC6-E0BBE266D0C5}" destId="{B54E1AFA-2692-4067-B46D-0705D835EBAD}" srcOrd="1" destOrd="0" presId="urn:microsoft.com/office/officeart/2005/8/layout/chevron2"/>
    <dgm:cxn modelId="{561CEC41-2E13-40F0-B084-5A4EEFBA97CA}" type="presParOf" srcId="{91C699BC-7210-44DD-BDC6-E0BBE266D0C5}" destId="{3B08D154-B789-42BC-99D7-1BF35C53B1E7}" srcOrd="2" destOrd="0" presId="urn:microsoft.com/office/officeart/2005/8/layout/chevron2"/>
    <dgm:cxn modelId="{0F82EFEF-7BA2-4AAF-9ABA-C94FFB1C5B55}" type="presParOf" srcId="{3B08D154-B789-42BC-99D7-1BF35C53B1E7}" destId="{342174E7-9140-4261-9A0A-4305BFB27AE2}" srcOrd="0" destOrd="0" presId="urn:microsoft.com/office/officeart/2005/8/layout/chevron2"/>
    <dgm:cxn modelId="{90E3A63D-1130-4B72-B205-91F1E00F8513}" type="presParOf" srcId="{3B08D154-B789-42BC-99D7-1BF35C53B1E7}" destId="{AAC072A5-5B54-40FE-B240-3AB70573D255}" srcOrd="1" destOrd="0" presId="urn:microsoft.com/office/officeart/2005/8/layout/chevron2"/>
    <dgm:cxn modelId="{81A892AD-FBE4-4D26-8FDF-06AF15696810}" type="presParOf" srcId="{91C699BC-7210-44DD-BDC6-E0BBE266D0C5}" destId="{BB27F724-7DAC-4329-BD8B-5A6A69284F4D}" srcOrd="3" destOrd="0" presId="urn:microsoft.com/office/officeart/2005/8/layout/chevron2"/>
    <dgm:cxn modelId="{F0B5697A-735A-4FF2-BC51-88796926378A}" type="presParOf" srcId="{91C699BC-7210-44DD-BDC6-E0BBE266D0C5}" destId="{8B48B068-8F31-4EFB-A0AE-F45436D3A044}" srcOrd="4" destOrd="0" presId="urn:microsoft.com/office/officeart/2005/8/layout/chevron2"/>
    <dgm:cxn modelId="{DBFAD424-EE2B-4BBD-AFA7-0BF734CB6DFD}" type="presParOf" srcId="{8B48B068-8F31-4EFB-A0AE-F45436D3A044}" destId="{60CB8F8B-B637-4151-9B51-1376BCC0AC2F}" srcOrd="0" destOrd="0" presId="urn:microsoft.com/office/officeart/2005/8/layout/chevron2"/>
    <dgm:cxn modelId="{375D08F9-51A3-445C-BC6F-50FA2ECF5E53}" type="presParOf" srcId="{8B48B068-8F31-4EFB-A0AE-F45436D3A044}" destId="{52EC08D1-4A6B-473D-B832-EDE72C9B141C}" srcOrd="1" destOrd="0" presId="urn:microsoft.com/office/officeart/2005/8/layout/chevron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t>
        <a:bodyPr/>
        <a:lstStyle/>
        <a:p>
          <a:endParaRPr lang="en-GB"/>
        </a:p>
      </dgm:t>
    </dgm:pt>
    <dgm:pt modelId="{34CCB1D6-B82C-4141-9672-7ADC16289180}">
      <dgm:prSet phldrT="[Text]" custT="1"/>
      <dgm:spPr>
        <a:solidFill>
          <a:srgbClr val="F5AE67"/>
        </a:solidFill>
        <a:ln w="57150">
          <a:noFill/>
        </a:ln>
      </dgm:spPr>
      <dgm:t>
        <a:bodyPr/>
        <a:lstStyle/>
        <a:p>
          <a:r>
            <a:rPr lang="nl-NL" sz="1600" dirty="0"/>
            <a:t>MTO (21)</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FFDEB9"/>
        </a:solidFill>
      </dgm:spPr>
      <dgm:t>
        <a:bodyPr/>
        <a:lstStyle/>
        <a:p>
          <a:r>
            <a:rPr lang="nl-NL" sz="1600" dirty="0"/>
            <a:t>WL (3)</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F5AE67"/>
        </a:solidFill>
        <a:ln w="38100">
          <a:solidFill>
            <a:srgbClr val="E46C0A"/>
          </a:solidFill>
        </a:ln>
      </dgm:spPr>
      <dgm:t>
        <a:bodyPr/>
        <a:lstStyle/>
        <a:p>
          <a:r>
            <a:rPr lang="nl-NL" sz="1600" dirty="0"/>
            <a:t>STA (4)</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4C5F9B40-0D7D-4E45-AE6A-9D66D9CC585F}">
      <dgm:prSet phldrT="[Text]" custT="1"/>
      <dgm:spPr>
        <a:solidFill>
          <a:srgbClr val="FFDEB9"/>
        </a:solidFill>
      </dgm:spPr>
      <dgm:t>
        <a:bodyPr/>
        <a:lstStyle/>
        <a:p>
          <a:r>
            <a:rPr lang="nl-NL" sz="1600" dirty="0"/>
            <a:t>MTO2 (4)</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0FAA2A8C-6C04-47D2-9DFA-E77F1F67B5CD}">
      <dgm:prSet phldrT="[Text]" custT="1"/>
      <dgm:spPr>
        <a:solidFill>
          <a:srgbClr val="FFA94B"/>
        </a:solidFill>
      </dgm:spPr>
      <dgm:t>
        <a:bodyPr/>
        <a:lstStyle/>
        <a:p>
          <a:r>
            <a:rPr lang="nl-NL" sz="1600" dirty="0"/>
            <a:t>MTO4 (3)</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E047E524-A22F-4CC1-8D34-07DFA692039D}">
      <dgm:prSet phldrT="[Text]" custT="1"/>
      <dgm:spPr>
        <a:solidFill>
          <a:srgbClr val="FFA94B"/>
        </a:solidFill>
      </dgm:spPr>
      <dgm:t>
        <a:bodyPr/>
        <a:lstStyle/>
        <a:p>
          <a:r>
            <a:rPr lang="nl-NL" sz="1600" dirty="0"/>
            <a:t>IOV(3)</a:t>
          </a:r>
          <a:endParaRPr lang="en-GB" sz="1600" dirty="0"/>
        </a:p>
      </dgm:t>
    </dgm:pt>
    <dgm:pt modelId="{1CB88A37-8810-4491-A788-D4D98FEDC4E9}" type="parTrans" cxnId="{0D891B8C-21F5-4A13-8804-71E10C3C5004}">
      <dgm:prSet/>
      <dgm:spPr/>
      <dgm:t>
        <a:bodyPr/>
        <a:lstStyle/>
        <a:p>
          <a:endParaRPr lang="en-GB"/>
        </a:p>
      </dgm:t>
    </dgm:pt>
    <dgm:pt modelId="{F82235D5-1CA5-4A51-AEE3-29925B1CBDFE}" type="sibTrans" cxnId="{0D891B8C-21F5-4A13-8804-71E10C3C5004}">
      <dgm:prSet/>
      <dgm:spPr/>
      <dgm:t>
        <a:bodyPr/>
        <a:lstStyle/>
        <a:p>
          <a:endParaRPr lang="en-GB"/>
        </a:p>
      </dgm:t>
    </dgm:pt>
    <dgm:pt modelId="{4639F581-913A-489E-8205-A00B5C436BAE}">
      <dgm:prSet phldrT="[Text]" custT="1"/>
      <dgm:spPr>
        <a:solidFill>
          <a:srgbClr val="F5AE67"/>
        </a:solidFill>
        <a:ln w="38100">
          <a:solidFill>
            <a:srgbClr val="E46C0A"/>
          </a:solidFill>
        </a:ln>
      </dgm:spPr>
      <dgm:t>
        <a:bodyPr/>
        <a:lstStyle/>
        <a:p>
          <a:r>
            <a:rPr lang="nl-NL" sz="1600" dirty="0"/>
            <a:t>MTO1 (3)</a:t>
          </a:r>
          <a:endParaRPr lang="en-GB" sz="1600" dirty="0"/>
        </a:p>
      </dgm:t>
    </dgm:pt>
    <dgm:pt modelId="{9823DF78-9061-4880-A4F8-D7441A7328D3}" type="parTrans" cxnId="{095998C0-8878-4115-A6A3-D8744A210C8B}">
      <dgm:prSet/>
      <dgm:spPr/>
      <dgm:t>
        <a:bodyPr/>
        <a:lstStyle/>
        <a:p>
          <a:endParaRPr lang="en-GB"/>
        </a:p>
      </dgm:t>
    </dgm:pt>
    <dgm:pt modelId="{54854BDB-D719-43B1-B29B-21313A1FA2F8}" type="sibTrans" cxnId="{095998C0-8878-4115-A6A3-D8744A210C8B}">
      <dgm:prSet/>
      <dgm:spPr/>
      <dgm:t>
        <a:bodyPr/>
        <a:lstStyle/>
        <a:p>
          <a:endParaRPr lang="en-GB"/>
        </a:p>
      </dgm:t>
    </dgm:pt>
    <dgm:pt modelId="{9541C571-4A22-43AE-A4D9-8653F36DAED3}">
      <dgm:prSet phldrT="[Text]" custT="1"/>
      <dgm:spPr>
        <a:solidFill>
          <a:srgbClr val="FFA94B"/>
        </a:solidFill>
        <a:ln w="38100">
          <a:solidFill>
            <a:srgbClr val="E46C0A"/>
          </a:solidFill>
        </a:ln>
      </dgm:spPr>
      <dgm:t>
        <a:bodyPr/>
        <a:lstStyle/>
        <a:p>
          <a:r>
            <a:rPr lang="nl-NL" sz="1600" dirty="0"/>
            <a:t>MTO3 (4)</a:t>
          </a:r>
          <a:endParaRPr lang="en-GB" sz="1600" dirty="0"/>
        </a:p>
      </dgm:t>
    </dgm:pt>
    <dgm:pt modelId="{4990DE1C-4170-4B53-9789-670411B51544}" type="parTrans" cxnId="{1C85BDF1-227A-40BB-8668-26DF73FBB3A8}">
      <dgm:prSet/>
      <dgm:spPr/>
      <dgm:t>
        <a:bodyPr/>
        <a:lstStyle/>
        <a:p>
          <a:endParaRPr lang="en-GB"/>
        </a:p>
      </dgm:t>
    </dgm:pt>
    <dgm:pt modelId="{2FD69540-7089-4C3D-9A69-DFDA0A8C8DE8}" type="sibTrans" cxnId="{1C85BDF1-227A-40BB-8668-26DF73FBB3A8}">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8">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8" custScaleX="85039">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8" custScaleX="108584" custScaleY="116775" custLinFactNeighborX="4745" custLinFactNeighborY="1637">
        <dgm:presLayoutVars>
          <dgm:bulletEnabled val="1"/>
        </dgm:presLayoutVars>
      </dgm:prSet>
      <dgm:spPr/>
    </dgm:pt>
    <dgm:pt modelId="{42361623-B915-40E8-8334-D03F370418E0}" type="pres">
      <dgm:prSet presAssocID="{E13ACCA3-85D9-4515-AEA5-56C2AAA9982B}" presName="parSpace" presStyleCnt="0"/>
      <dgm:spPr/>
    </dgm:pt>
    <dgm:pt modelId="{D6BF4564-6F35-4117-A345-B86C09B6F573}" type="pres">
      <dgm:prSet presAssocID="{4639F581-913A-489E-8205-A00B5C436BAE}" presName="parTxOnly" presStyleLbl="node1" presStyleIdx="3" presStyleCnt="8" custScaleX="110479" custScaleY="116699" custLinFactNeighborX="15855" custLinFactNeighborY="2771">
        <dgm:presLayoutVars>
          <dgm:bulletEnabled val="1"/>
        </dgm:presLayoutVars>
      </dgm:prSet>
      <dgm:spPr/>
    </dgm:pt>
    <dgm:pt modelId="{D4CF9539-2826-41E1-A7AD-4A29690E1A7A}" type="pres">
      <dgm:prSet presAssocID="{54854BDB-D719-43B1-B29B-21313A1FA2F8}" presName="parSpace" presStyleCnt="0"/>
      <dgm:spPr/>
    </dgm:pt>
    <dgm:pt modelId="{314C993F-3B20-4685-95FA-77075270494C}" type="pres">
      <dgm:prSet presAssocID="{4C5F9B40-0D7D-4E45-AE6A-9D66D9CC585F}" presName="parTxOnly" presStyleLbl="node1" presStyleIdx="4" presStyleCnt="8" custScaleX="104148" custLinFactNeighborX="33775" custLinFactNeighborY="4073">
        <dgm:presLayoutVars>
          <dgm:bulletEnabled val="1"/>
        </dgm:presLayoutVars>
      </dgm:prSet>
      <dgm:spPr/>
    </dgm:pt>
    <dgm:pt modelId="{93EB2457-6BE7-4F0A-9BA2-2ED29BD6F5FC}" type="pres">
      <dgm:prSet presAssocID="{83241214-A805-4F07-852A-F8B85A59440E}" presName="parSpace" presStyleCnt="0"/>
      <dgm:spPr/>
    </dgm:pt>
    <dgm:pt modelId="{70F8FA74-B5E5-4DE9-914C-C77A26B80C8E}" type="pres">
      <dgm:prSet presAssocID="{9541C571-4A22-43AE-A4D9-8653F36DAED3}" presName="parTxOnly" presStyleLbl="node1" presStyleIdx="5" presStyleCnt="8" custScaleX="108584" custScaleY="116775" custLinFactNeighborX="29608" custLinFactNeighborY="2803">
        <dgm:presLayoutVars>
          <dgm:bulletEnabled val="1"/>
        </dgm:presLayoutVars>
      </dgm:prSet>
      <dgm:spPr/>
    </dgm:pt>
    <dgm:pt modelId="{E68E5AE1-E320-4F40-8F86-197D119B9A0B}" type="pres">
      <dgm:prSet presAssocID="{2FD69540-7089-4C3D-9A69-DFDA0A8C8DE8}" presName="parSpace" presStyleCnt="0"/>
      <dgm:spPr/>
    </dgm:pt>
    <dgm:pt modelId="{C7E8A219-FAF6-4330-9CB2-121504828A96}" type="pres">
      <dgm:prSet presAssocID="{0FAA2A8C-6C04-47D2-9DFA-E77F1F67B5CD}" presName="parTxOnly" presStyleLbl="node1" presStyleIdx="6" presStyleCnt="8" custLinFactNeighborX="42190" custLinFactNeighborY="2803">
        <dgm:presLayoutVars>
          <dgm:bulletEnabled val="1"/>
        </dgm:presLayoutVars>
      </dgm:prSet>
      <dgm:spPr/>
    </dgm:pt>
    <dgm:pt modelId="{2863C2E4-9AD2-47FF-A075-CF69E9BB5191}" type="pres">
      <dgm:prSet presAssocID="{88E3C8E8-96C4-4926-BF2B-2CC5BC64D64B}" presName="parSpace" presStyleCnt="0"/>
      <dgm:spPr/>
    </dgm:pt>
    <dgm:pt modelId="{1A01B92A-506F-49FB-B235-6A01112072FE}" type="pres">
      <dgm:prSet presAssocID="{E047E524-A22F-4CC1-8D34-07DFA692039D}" presName="parTxOnly" presStyleLbl="node1" presStyleIdx="7" presStyleCnt="8" custScaleX="82147" custLinFactNeighborX="21862" custLinFactNeighborY="2803">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223DA047-EA0E-443D-9C4B-1CD786B7F177}" type="presOf" srcId="{4639F581-913A-489E-8205-A00B5C436BAE}" destId="{D6BF4564-6F35-4117-A345-B86C09B6F573}" srcOrd="0" destOrd="0" presId="urn:microsoft.com/office/officeart/2005/8/layout/hChevron3"/>
    <dgm:cxn modelId="{44A3EB4F-4413-47B3-A00F-DB7C1089E4A7}" type="presOf" srcId="{9541C571-4A22-43AE-A4D9-8653F36DAED3}" destId="{70F8FA74-B5E5-4DE9-914C-C77A26B80C8E}" srcOrd="0" destOrd="0" presId="urn:microsoft.com/office/officeart/2005/8/layout/hChevron3"/>
    <dgm:cxn modelId="{0D891B8C-21F5-4A13-8804-71E10C3C5004}" srcId="{E5EAD955-DEDB-4817-B4F0-6142BE38EFFF}" destId="{E047E524-A22F-4CC1-8D34-07DFA692039D}" srcOrd="7" destOrd="0" parTransId="{1CB88A37-8810-4491-A788-D4D98FEDC4E9}" sibTransId="{F82235D5-1CA5-4A51-AEE3-29925B1CBDFE}"/>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095998C0-8878-4115-A6A3-D8744A210C8B}" srcId="{E5EAD955-DEDB-4817-B4F0-6142BE38EFFF}" destId="{4639F581-913A-489E-8205-A00B5C436BAE}" srcOrd="3" destOrd="0" parTransId="{9823DF78-9061-4880-A4F8-D7441A7328D3}" sibTransId="{54854BDB-D719-43B1-B29B-21313A1FA2F8}"/>
    <dgm:cxn modelId="{461631D4-93CE-4559-9286-EAD09101F953}" type="presOf" srcId="{A32302BE-D62F-494F-9F38-58EEB126742C}" destId="{864DF424-0C9F-4EE8-9220-BBE13CF602F1}" srcOrd="0" destOrd="0" presId="urn:microsoft.com/office/officeart/2005/8/layout/hChevron3"/>
    <dgm:cxn modelId="{BA634AE6-4CDE-49A8-AAEC-F72F465F1019}" type="presOf" srcId="{E047E524-A22F-4CC1-8D34-07DFA692039D}" destId="{1A01B92A-506F-49FB-B235-6A01112072FE}" srcOrd="0" destOrd="0" presId="urn:microsoft.com/office/officeart/2005/8/layout/hChevron3"/>
    <dgm:cxn modelId="{1C85BDF1-227A-40BB-8668-26DF73FBB3A8}" srcId="{E5EAD955-DEDB-4817-B4F0-6142BE38EFFF}" destId="{9541C571-4A22-43AE-A4D9-8653F36DAED3}" srcOrd="5" destOrd="0" parTransId="{4990DE1C-4170-4B53-9789-670411B51544}" sibTransId="{2FD69540-7089-4C3D-9A69-DFDA0A8C8DE8}"/>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21DE601E-B78A-427D-B19F-7FB1046FDB64}" type="presParOf" srcId="{8B634797-A769-45FC-B888-F7ED540B1FC6}" destId="{D6BF4564-6F35-4117-A345-B86C09B6F573}" srcOrd="6" destOrd="0" presId="urn:microsoft.com/office/officeart/2005/8/layout/hChevron3"/>
    <dgm:cxn modelId="{80E2C14D-17A8-481C-8801-700E8CB77F2A}" type="presParOf" srcId="{8B634797-A769-45FC-B888-F7ED540B1FC6}" destId="{D4CF9539-2826-41E1-A7AD-4A29690E1A7A}"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297F82B5-2497-44B7-BF95-51C4F47048BB}" type="presParOf" srcId="{8B634797-A769-45FC-B888-F7ED540B1FC6}" destId="{70F8FA74-B5E5-4DE9-914C-C77A26B80C8E}" srcOrd="10" destOrd="0" presId="urn:microsoft.com/office/officeart/2005/8/layout/hChevron3"/>
    <dgm:cxn modelId="{63F158B9-70EE-4CEE-AC03-EC369B6FA50A}" type="presParOf" srcId="{8B634797-A769-45FC-B888-F7ED540B1FC6}" destId="{E68E5AE1-E320-4F40-8F86-197D119B9A0B}"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 modelId="{13324F1B-1329-45A5-8D45-5C30A3AB1C54}" type="presParOf" srcId="{8B634797-A769-45FC-B888-F7ED540B1FC6}" destId="{2863C2E4-9AD2-47FF-A075-CF69E9BB5191}" srcOrd="13" destOrd="0" presId="urn:microsoft.com/office/officeart/2005/8/layout/hChevron3"/>
    <dgm:cxn modelId="{8B5CC25B-285F-4A50-BC66-98F7A6806065}" type="presParOf" srcId="{8B634797-A769-45FC-B888-F7ED540B1FC6}" destId="{1A01B92A-506F-49FB-B235-6A01112072FE}" srcOrd="1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t>
        <a:bodyPr/>
        <a:lstStyle/>
        <a:p>
          <a:endParaRPr lang="en-GB"/>
        </a:p>
      </dgm:t>
    </dgm:pt>
    <dgm:pt modelId="{34CCB1D6-B82C-4141-9672-7ADC16289180}">
      <dgm:prSet phldrT="[Text]" custT="1"/>
      <dgm:spPr>
        <a:solidFill>
          <a:srgbClr val="F5AE67"/>
        </a:solidFill>
        <a:ln w="57150">
          <a:noFill/>
        </a:ln>
      </dgm:spPr>
      <dgm:t>
        <a:bodyPr/>
        <a:lstStyle/>
        <a:p>
          <a:r>
            <a:rPr lang="nl-NL" sz="1600" dirty="0"/>
            <a:t>MTO (21)</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FFDEB9"/>
        </a:solidFill>
      </dgm:spPr>
      <dgm:t>
        <a:bodyPr/>
        <a:lstStyle/>
        <a:p>
          <a:r>
            <a:rPr lang="nl-NL" sz="1600" dirty="0"/>
            <a:t>WL (3)</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F5AE67"/>
        </a:solidFill>
        <a:ln w="38100">
          <a:solidFill>
            <a:srgbClr val="E46C0A"/>
          </a:solidFill>
        </a:ln>
      </dgm:spPr>
      <dgm:t>
        <a:bodyPr/>
        <a:lstStyle/>
        <a:p>
          <a:r>
            <a:rPr lang="nl-NL" sz="1600" dirty="0"/>
            <a:t>STA (4)</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4C5F9B40-0D7D-4E45-AE6A-9D66D9CC585F}">
      <dgm:prSet phldrT="[Text]" custT="1"/>
      <dgm:spPr>
        <a:solidFill>
          <a:srgbClr val="FFDEB9"/>
        </a:solidFill>
      </dgm:spPr>
      <dgm:t>
        <a:bodyPr/>
        <a:lstStyle/>
        <a:p>
          <a:r>
            <a:rPr lang="nl-NL" sz="1600" dirty="0"/>
            <a:t>MTO2 (4)</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0FAA2A8C-6C04-47D2-9DFA-E77F1F67B5CD}">
      <dgm:prSet phldrT="[Text]" custT="1"/>
      <dgm:spPr>
        <a:solidFill>
          <a:srgbClr val="FFA94B"/>
        </a:solidFill>
      </dgm:spPr>
      <dgm:t>
        <a:bodyPr/>
        <a:lstStyle/>
        <a:p>
          <a:r>
            <a:rPr lang="nl-NL" sz="1600" dirty="0"/>
            <a:t>MTO4 (3)</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E047E524-A22F-4CC1-8D34-07DFA692039D}">
      <dgm:prSet phldrT="[Text]" custT="1"/>
      <dgm:spPr>
        <a:solidFill>
          <a:srgbClr val="FFA94B"/>
        </a:solidFill>
      </dgm:spPr>
      <dgm:t>
        <a:bodyPr/>
        <a:lstStyle/>
        <a:p>
          <a:r>
            <a:rPr lang="nl-NL" sz="1600" dirty="0"/>
            <a:t>IOV(3)</a:t>
          </a:r>
          <a:endParaRPr lang="en-GB" sz="1600" dirty="0"/>
        </a:p>
      </dgm:t>
    </dgm:pt>
    <dgm:pt modelId="{1CB88A37-8810-4491-A788-D4D98FEDC4E9}" type="parTrans" cxnId="{0D891B8C-21F5-4A13-8804-71E10C3C5004}">
      <dgm:prSet/>
      <dgm:spPr/>
      <dgm:t>
        <a:bodyPr/>
        <a:lstStyle/>
        <a:p>
          <a:endParaRPr lang="en-GB"/>
        </a:p>
      </dgm:t>
    </dgm:pt>
    <dgm:pt modelId="{F82235D5-1CA5-4A51-AEE3-29925B1CBDFE}" type="sibTrans" cxnId="{0D891B8C-21F5-4A13-8804-71E10C3C5004}">
      <dgm:prSet/>
      <dgm:spPr/>
      <dgm:t>
        <a:bodyPr/>
        <a:lstStyle/>
        <a:p>
          <a:endParaRPr lang="en-GB"/>
        </a:p>
      </dgm:t>
    </dgm:pt>
    <dgm:pt modelId="{4639F581-913A-489E-8205-A00B5C436BAE}">
      <dgm:prSet phldrT="[Text]" custT="1"/>
      <dgm:spPr>
        <a:solidFill>
          <a:srgbClr val="F5AE67"/>
        </a:solidFill>
        <a:ln w="38100">
          <a:solidFill>
            <a:srgbClr val="E46C0A"/>
          </a:solidFill>
        </a:ln>
      </dgm:spPr>
      <dgm:t>
        <a:bodyPr/>
        <a:lstStyle/>
        <a:p>
          <a:r>
            <a:rPr lang="nl-NL" sz="1600" dirty="0"/>
            <a:t>MTO1 (3)</a:t>
          </a:r>
          <a:endParaRPr lang="en-GB" sz="1600" dirty="0"/>
        </a:p>
      </dgm:t>
    </dgm:pt>
    <dgm:pt modelId="{9823DF78-9061-4880-A4F8-D7441A7328D3}" type="parTrans" cxnId="{095998C0-8878-4115-A6A3-D8744A210C8B}">
      <dgm:prSet/>
      <dgm:spPr/>
      <dgm:t>
        <a:bodyPr/>
        <a:lstStyle/>
        <a:p>
          <a:endParaRPr lang="en-GB"/>
        </a:p>
      </dgm:t>
    </dgm:pt>
    <dgm:pt modelId="{54854BDB-D719-43B1-B29B-21313A1FA2F8}" type="sibTrans" cxnId="{095998C0-8878-4115-A6A3-D8744A210C8B}">
      <dgm:prSet/>
      <dgm:spPr/>
      <dgm:t>
        <a:bodyPr/>
        <a:lstStyle/>
        <a:p>
          <a:endParaRPr lang="en-GB"/>
        </a:p>
      </dgm:t>
    </dgm:pt>
    <dgm:pt modelId="{9541C571-4A22-43AE-A4D9-8653F36DAED3}">
      <dgm:prSet phldrT="[Text]" custT="1"/>
      <dgm:spPr>
        <a:solidFill>
          <a:srgbClr val="FFA94B"/>
        </a:solidFill>
        <a:ln w="38100">
          <a:solidFill>
            <a:srgbClr val="E46C0A"/>
          </a:solidFill>
        </a:ln>
      </dgm:spPr>
      <dgm:t>
        <a:bodyPr/>
        <a:lstStyle/>
        <a:p>
          <a:r>
            <a:rPr lang="nl-NL" sz="1600" dirty="0"/>
            <a:t>MTO3 (4)</a:t>
          </a:r>
          <a:endParaRPr lang="en-GB" sz="1600" dirty="0"/>
        </a:p>
      </dgm:t>
    </dgm:pt>
    <dgm:pt modelId="{4990DE1C-4170-4B53-9789-670411B51544}" type="parTrans" cxnId="{1C85BDF1-227A-40BB-8668-26DF73FBB3A8}">
      <dgm:prSet/>
      <dgm:spPr/>
      <dgm:t>
        <a:bodyPr/>
        <a:lstStyle/>
        <a:p>
          <a:endParaRPr lang="en-GB"/>
        </a:p>
      </dgm:t>
    </dgm:pt>
    <dgm:pt modelId="{2FD69540-7089-4C3D-9A69-DFDA0A8C8DE8}" type="sibTrans" cxnId="{1C85BDF1-227A-40BB-8668-26DF73FBB3A8}">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8">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8" custScaleX="85039">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8" custScaleX="108584" custScaleY="116775" custLinFactNeighborX="4745" custLinFactNeighborY="1637">
        <dgm:presLayoutVars>
          <dgm:bulletEnabled val="1"/>
        </dgm:presLayoutVars>
      </dgm:prSet>
      <dgm:spPr/>
    </dgm:pt>
    <dgm:pt modelId="{42361623-B915-40E8-8334-D03F370418E0}" type="pres">
      <dgm:prSet presAssocID="{E13ACCA3-85D9-4515-AEA5-56C2AAA9982B}" presName="parSpace" presStyleCnt="0"/>
      <dgm:spPr/>
    </dgm:pt>
    <dgm:pt modelId="{D6BF4564-6F35-4117-A345-B86C09B6F573}" type="pres">
      <dgm:prSet presAssocID="{4639F581-913A-489E-8205-A00B5C436BAE}" presName="parTxOnly" presStyleLbl="node1" presStyleIdx="3" presStyleCnt="8" custScaleX="110479" custScaleY="116699" custLinFactNeighborX="15855" custLinFactNeighborY="2771">
        <dgm:presLayoutVars>
          <dgm:bulletEnabled val="1"/>
        </dgm:presLayoutVars>
      </dgm:prSet>
      <dgm:spPr/>
    </dgm:pt>
    <dgm:pt modelId="{D4CF9539-2826-41E1-A7AD-4A29690E1A7A}" type="pres">
      <dgm:prSet presAssocID="{54854BDB-D719-43B1-B29B-21313A1FA2F8}" presName="parSpace" presStyleCnt="0"/>
      <dgm:spPr/>
    </dgm:pt>
    <dgm:pt modelId="{314C993F-3B20-4685-95FA-77075270494C}" type="pres">
      <dgm:prSet presAssocID="{4C5F9B40-0D7D-4E45-AE6A-9D66D9CC585F}" presName="parTxOnly" presStyleLbl="node1" presStyleIdx="4" presStyleCnt="8" custScaleX="104148" custLinFactNeighborX="33775" custLinFactNeighborY="4073">
        <dgm:presLayoutVars>
          <dgm:bulletEnabled val="1"/>
        </dgm:presLayoutVars>
      </dgm:prSet>
      <dgm:spPr/>
    </dgm:pt>
    <dgm:pt modelId="{93EB2457-6BE7-4F0A-9BA2-2ED29BD6F5FC}" type="pres">
      <dgm:prSet presAssocID="{83241214-A805-4F07-852A-F8B85A59440E}" presName="parSpace" presStyleCnt="0"/>
      <dgm:spPr/>
    </dgm:pt>
    <dgm:pt modelId="{70F8FA74-B5E5-4DE9-914C-C77A26B80C8E}" type="pres">
      <dgm:prSet presAssocID="{9541C571-4A22-43AE-A4D9-8653F36DAED3}" presName="parTxOnly" presStyleLbl="node1" presStyleIdx="5" presStyleCnt="8" custScaleX="108584" custScaleY="116775" custLinFactNeighborX="29608" custLinFactNeighborY="2803">
        <dgm:presLayoutVars>
          <dgm:bulletEnabled val="1"/>
        </dgm:presLayoutVars>
      </dgm:prSet>
      <dgm:spPr/>
    </dgm:pt>
    <dgm:pt modelId="{E68E5AE1-E320-4F40-8F86-197D119B9A0B}" type="pres">
      <dgm:prSet presAssocID="{2FD69540-7089-4C3D-9A69-DFDA0A8C8DE8}" presName="parSpace" presStyleCnt="0"/>
      <dgm:spPr/>
    </dgm:pt>
    <dgm:pt modelId="{C7E8A219-FAF6-4330-9CB2-121504828A96}" type="pres">
      <dgm:prSet presAssocID="{0FAA2A8C-6C04-47D2-9DFA-E77F1F67B5CD}" presName="parTxOnly" presStyleLbl="node1" presStyleIdx="6" presStyleCnt="8" custLinFactNeighborX="42190" custLinFactNeighborY="2803">
        <dgm:presLayoutVars>
          <dgm:bulletEnabled val="1"/>
        </dgm:presLayoutVars>
      </dgm:prSet>
      <dgm:spPr/>
    </dgm:pt>
    <dgm:pt modelId="{2863C2E4-9AD2-47FF-A075-CF69E9BB5191}" type="pres">
      <dgm:prSet presAssocID="{88E3C8E8-96C4-4926-BF2B-2CC5BC64D64B}" presName="parSpace" presStyleCnt="0"/>
      <dgm:spPr/>
    </dgm:pt>
    <dgm:pt modelId="{1A01B92A-506F-49FB-B235-6A01112072FE}" type="pres">
      <dgm:prSet presAssocID="{E047E524-A22F-4CC1-8D34-07DFA692039D}" presName="parTxOnly" presStyleLbl="node1" presStyleIdx="7" presStyleCnt="8" custScaleX="82147" custLinFactNeighborX="21862" custLinFactNeighborY="2803">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223DA047-EA0E-443D-9C4B-1CD786B7F177}" type="presOf" srcId="{4639F581-913A-489E-8205-A00B5C436BAE}" destId="{D6BF4564-6F35-4117-A345-B86C09B6F573}" srcOrd="0" destOrd="0" presId="urn:microsoft.com/office/officeart/2005/8/layout/hChevron3"/>
    <dgm:cxn modelId="{44A3EB4F-4413-47B3-A00F-DB7C1089E4A7}" type="presOf" srcId="{9541C571-4A22-43AE-A4D9-8653F36DAED3}" destId="{70F8FA74-B5E5-4DE9-914C-C77A26B80C8E}" srcOrd="0" destOrd="0" presId="urn:microsoft.com/office/officeart/2005/8/layout/hChevron3"/>
    <dgm:cxn modelId="{0D891B8C-21F5-4A13-8804-71E10C3C5004}" srcId="{E5EAD955-DEDB-4817-B4F0-6142BE38EFFF}" destId="{E047E524-A22F-4CC1-8D34-07DFA692039D}" srcOrd="7" destOrd="0" parTransId="{1CB88A37-8810-4491-A788-D4D98FEDC4E9}" sibTransId="{F82235D5-1CA5-4A51-AEE3-29925B1CBDFE}"/>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095998C0-8878-4115-A6A3-D8744A210C8B}" srcId="{E5EAD955-DEDB-4817-B4F0-6142BE38EFFF}" destId="{4639F581-913A-489E-8205-A00B5C436BAE}" srcOrd="3" destOrd="0" parTransId="{9823DF78-9061-4880-A4F8-D7441A7328D3}" sibTransId="{54854BDB-D719-43B1-B29B-21313A1FA2F8}"/>
    <dgm:cxn modelId="{461631D4-93CE-4559-9286-EAD09101F953}" type="presOf" srcId="{A32302BE-D62F-494F-9F38-58EEB126742C}" destId="{864DF424-0C9F-4EE8-9220-BBE13CF602F1}" srcOrd="0" destOrd="0" presId="urn:microsoft.com/office/officeart/2005/8/layout/hChevron3"/>
    <dgm:cxn modelId="{BA634AE6-4CDE-49A8-AAEC-F72F465F1019}" type="presOf" srcId="{E047E524-A22F-4CC1-8D34-07DFA692039D}" destId="{1A01B92A-506F-49FB-B235-6A01112072FE}" srcOrd="0" destOrd="0" presId="urn:microsoft.com/office/officeart/2005/8/layout/hChevron3"/>
    <dgm:cxn modelId="{1C85BDF1-227A-40BB-8668-26DF73FBB3A8}" srcId="{E5EAD955-DEDB-4817-B4F0-6142BE38EFFF}" destId="{9541C571-4A22-43AE-A4D9-8653F36DAED3}" srcOrd="5" destOrd="0" parTransId="{4990DE1C-4170-4B53-9789-670411B51544}" sibTransId="{2FD69540-7089-4C3D-9A69-DFDA0A8C8DE8}"/>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21DE601E-B78A-427D-B19F-7FB1046FDB64}" type="presParOf" srcId="{8B634797-A769-45FC-B888-F7ED540B1FC6}" destId="{D6BF4564-6F35-4117-A345-B86C09B6F573}" srcOrd="6" destOrd="0" presId="urn:microsoft.com/office/officeart/2005/8/layout/hChevron3"/>
    <dgm:cxn modelId="{80E2C14D-17A8-481C-8801-700E8CB77F2A}" type="presParOf" srcId="{8B634797-A769-45FC-B888-F7ED540B1FC6}" destId="{D4CF9539-2826-41E1-A7AD-4A29690E1A7A}"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297F82B5-2497-44B7-BF95-51C4F47048BB}" type="presParOf" srcId="{8B634797-A769-45FC-B888-F7ED540B1FC6}" destId="{70F8FA74-B5E5-4DE9-914C-C77A26B80C8E}" srcOrd="10" destOrd="0" presId="urn:microsoft.com/office/officeart/2005/8/layout/hChevron3"/>
    <dgm:cxn modelId="{63F158B9-70EE-4CEE-AC03-EC369B6FA50A}" type="presParOf" srcId="{8B634797-A769-45FC-B888-F7ED540B1FC6}" destId="{E68E5AE1-E320-4F40-8F86-197D119B9A0B}"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 modelId="{13324F1B-1329-45A5-8D45-5C30A3AB1C54}" type="presParOf" srcId="{8B634797-A769-45FC-B888-F7ED540B1FC6}" destId="{2863C2E4-9AD2-47FF-A075-CF69E9BB5191}" srcOrd="13" destOrd="0" presId="urn:microsoft.com/office/officeart/2005/8/layout/hChevron3"/>
    <dgm:cxn modelId="{8B5CC25B-285F-4A50-BC66-98F7A6806065}" type="presParOf" srcId="{8B634797-A769-45FC-B888-F7ED540B1FC6}" destId="{1A01B92A-506F-49FB-B235-6A01112072FE}" srcOrd="1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t>
        <a:bodyPr/>
        <a:lstStyle/>
        <a:p>
          <a:endParaRPr lang="en-GB"/>
        </a:p>
      </dgm:t>
    </dgm:pt>
    <dgm:pt modelId="{34CCB1D6-B82C-4141-9672-7ADC16289180}">
      <dgm:prSet phldrT="[Text]" custT="1"/>
      <dgm:spPr>
        <a:solidFill>
          <a:srgbClr val="E46C0A"/>
        </a:solidFill>
        <a:ln w="57150">
          <a:noFill/>
        </a:ln>
      </dgm:spPr>
      <dgm:t>
        <a:bodyPr/>
        <a:lstStyle/>
        <a:p>
          <a:r>
            <a:rPr lang="nl-NL" sz="1600" dirty="0"/>
            <a:t>MTO (21)</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FFA94B"/>
        </a:solidFill>
      </dgm:spPr>
      <dgm:t>
        <a:bodyPr/>
        <a:lstStyle/>
        <a:p>
          <a:r>
            <a:rPr lang="nl-NL" sz="1600" dirty="0"/>
            <a:t>WL (3)</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FFA94B"/>
        </a:solidFill>
        <a:ln w="38100">
          <a:solidFill>
            <a:srgbClr val="E46C0A"/>
          </a:solidFill>
        </a:ln>
      </dgm:spPr>
      <dgm:t>
        <a:bodyPr/>
        <a:lstStyle/>
        <a:p>
          <a:r>
            <a:rPr lang="nl-NL" sz="1600" dirty="0"/>
            <a:t>STA (4)</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4C5F9B40-0D7D-4E45-AE6A-9D66D9CC585F}">
      <dgm:prSet phldrT="[Text]" custT="1"/>
      <dgm:spPr>
        <a:solidFill>
          <a:srgbClr val="FFDEB9"/>
        </a:solidFill>
      </dgm:spPr>
      <dgm:t>
        <a:bodyPr/>
        <a:lstStyle/>
        <a:p>
          <a:r>
            <a:rPr lang="nl-NL" sz="1600" dirty="0"/>
            <a:t>MTO2 (4)</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0FAA2A8C-6C04-47D2-9DFA-E77F1F67B5CD}">
      <dgm:prSet phldrT="[Text]" custT="1"/>
      <dgm:spPr>
        <a:solidFill>
          <a:srgbClr val="FFDEB9"/>
        </a:solidFill>
      </dgm:spPr>
      <dgm:t>
        <a:bodyPr/>
        <a:lstStyle/>
        <a:p>
          <a:r>
            <a:rPr lang="nl-NL" sz="1600" dirty="0"/>
            <a:t>MTO4 (3)</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E047E524-A22F-4CC1-8D34-07DFA692039D}">
      <dgm:prSet phldrT="[Text]" custT="1"/>
      <dgm:spPr>
        <a:solidFill>
          <a:srgbClr val="FFDEB9"/>
        </a:solidFill>
      </dgm:spPr>
      <dgm:t>
        <a:bodyPr/>
        <a:lstStyle/>
        <a:p>
          <a:r>
            <a:rPr lang="nl-NL" sz="1600" dirty="0"/>
            <a:t>IOV(3)</a:t>
          </a:r>
          <a:endParaRPr lang="en-GB" sz="1600" dirty="0"/>
        </a:p>
      </dgm:t>
    </dgm:pt>
    <dgm:pt modelId="{1CB88A37-8810-4491-A788-D4D98FEDC4E9}" type="parTrans" cxnId="{0D891B8C-21F5-4A13-8804-71E10C3C5004}">
      <dgm:prSet/>
      <dgm:spPr/>
      <dgm:t>
        <a:bodyPr/>
        <a:lstStyle/>
        <a:p>
          <a:endParaRPr lang="en-GB"/>
        </a:p>
      </dgm:t>
    </dgm:pt>
    <dgm:pt modelId="{F82235D5-1CA5-4A51-AEE3-29925B1CBDFE}" type="sibTrans" cxnId="{0D891B8C-21F5-4A13-8804-71E10C3C5004}">
      <dgm:prSet/>
      <dgm:spPr/>
      <dgm:t>
        <a:bodyPr/>
        <a:lstStyle/>
        <a:p>
          <a:endParaRPr lang="en-GB"/>
        </a:p>
      </dgm:t>
    </dgm:pt>
    <dgm:pt modelId="{4639F581-913A-489E-8205-A00B5C436BAE}">
      <dgm:prSet phldrT="[Text]" custT="1"/>
      <dgm:spPr>
        <a:solidFill>
          <a:srgbClr val="FFDEB9"/>
        </a:solidFill>
        <a:ln w="38100">
          <a:solidFill>
            <a:srgbClr val="F5AE67"/>
          </a:solidFill>
        </a:ln>
      </dgm:spPr>
      <dgm:t>
        <a:bodyPr/>
        <a:lstStyle/>
        <a:p>
          <a:r>
            <a:rPr lang="nl-NL" sz="1600" dirty="0"/>
            <a:t>MTO1 (3)</a:t>
          </a:r>
          <a:endParaRPr lang="en-GB" sz="1600" dirty="0"/>
        </a:p>
      </dgm:t>
    </dgm:pt>
    <dgm:pt modelId="{9823DF78-9061-4880-A4F8-D7441A7328D3}" type="parTrans" cxnId="{095998C0-8878-4115-A6A3-D8744A210C8B}">
      <dgm:prSet/>
      <dgm:spPr/>
      <dgm:t>
        <a:bodyPr/>
        <a:lstStyle/>
        <a:p>
          <a:endParaRPr lang="en-GB"/>
        </a:p>
      </dgm:t>
    </dgm:pt>
    <dgm:pt modelId="{54854BDB-D719-43B1-B29B-21313A1FA2F8}" type="sibTrans" cxnId="{095998C0-8878-4115-A6A3-D8744A210C8B}">
      <dgm:prSet/>
      <dgm:spPr/>
      <dgm:t>
        <a:bodyPr/>
        <a:lstStyle/>
        <a:p>
          <a:endParaRPr lang="en-GB"/>
        </a:p>
      </dgm:t>
    </dgm:pt>
    <dgm:pt modelId="{9541C571-4A22-43AE-A4D9-8653F36DAED3}">
      <dgm:prSet phldrT="[Text]" custT="1"/>
      <dgm:spPr>
        <a:solidFill>
          <a:srgbClr val="FFA94B"/>
        </a:solidFill>
        <a:ln w="38100">
          <a:solidFill>
            <a:srgbClr val="E46C0A"/>
          </a:solidFill>
        </a:ln>
      </dgm:spPr>
      <dgm:t>
        <a:bodyPr/>
        <a:lstStyle/>
        <a:p>
          <a:r>
            <a:rPr lang="nl-NL" sz="1600" dirty="0"/>
            <a:t>MTO3 (4)</a:t>
          </a:r>
          <a:endParaRPr lang="en-GB" sz="1600" dirty="0"/>
        </a:p>
      </dgm:t>
    </dgm:pt>
    <dgm:pt modelId="{4990DE1C-4170-4B53-9789-670411B51544}" type="parTrans" cxnId="{1C85BDF1-227A-40BB-8668-26DF73FBB3A8}">
      <dgm:prSet/>
      <dgm:spPr/>
      <dgm:t>
        <a:bodyPr/>
        <a:lstStyle/>
        <a:p>
          <a:endParaRPr lang="en-GB"/>
        </a:p>
      </dgm:t>
    </dgm:pt>
    <dgm:pt modelId="{2FD69540-7089-4C3D-9A69-DFDA0A8C8DE8}" type="sibTrans" cxnId="{1C85BDF1-227A-40BB-8668-26DF73FBB3A8}">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8">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8" custScaleX="85039">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8" custScaleX="108584" custScaleY="116775" custLinFactNeighborX="4745" custLinFactNeighborY="1637">
        <dgm:presLayoutVars>
          <dgm:bulletEnabled val="1"/>
        </dgm:presLayoutVars>
      </dgm:prSet>
      <dgm:spPr/>
    </dgm:pt>
    <dgm:pt modelId="{42361623-B915-40E8-8334-D03F370418E0}" type="pres">
      <dgm:prSet presAssocID="{E13ACCA3-85D9-4515-AEA5-56C2AAA9982B}" presName="parSpace" presStyleCnt="0"/>
      <dgm:spPr/>
    </dgm:pt>
    <dgm:pt modelId="{D6BF4564-6F35-4117-A345-B86C09B6F573}" type="pres">
      <dgm:prSet presAssocID="{4639F581-913A-489E-8205-A00B5C436BAE}" presName="parTxOnly" presStyleLbl="node1" presStyleIdx="3" presStyleCnt="8" custScaleX="110479" custScaleY="116699" custLinFactNeighborX="15855" custLinFactNeighborY="2771">
        <dgm:presLayoutVars>
          <dgm:bulletEnabled val="1"/>
        </dgm:presLayoutVars>
      </dgm:prSet>
      <dgm:spPr/>
    </dgm:pt>
    <dgm:pt modelId="{D4CF9539-2826-41E1-A7AD-4A29690E1A7A}" type="pres">
      <dgm:prSet presAssocID="{54854BDB-D719-43B1-B29B-21313A1FA2F8}" presName="parSpace" presStyleCnt="0"/>
      <dgm:spPr/>
    </dgm:pt>
    <dgm:pt modelId="{314C993F-3B20-4685-95FA-77075270494C}" type="pres">
      <dgm:prSet presAssocID="{4C5F9B40-0D7D-4E45-AE6A-9D66D9CC585F}" presName="parTxOnly" presStyleLbl="node1" presStyleIdx="4" presStyleCnt="8" custScaleX="104148" custLinFactNeighborX="33775" custLinFactNeighborY="4073">
        <dgm:presLayoutVars>
          <dgm:bulletEnabled val="1"/>
        </dgm:presLayoutVars>
      </dgm:prSet>
      <dgm:spPr/>
    </dgm:pt>
    <dgm:pt modelId="{93EB2457-6BE7-4F0A-9BA2-2ED29BD6F5FC}" type="pres">
      <dgm:prSet presAssocID="{83241214-A805-4F07-852A-F8B85A59440E}" presName="parSpace" presStyleCnt="0"/>
      <dgm:spPr/>
    </dgm:pt>
    <dgm:pt modelId="{70F8FA74-B5E5-4DE9-914C-C77A26B80C8E}" type="pres">
      <dgm:prSet presAssocID="{9541C571-4A22-43AE-A4D9-8653F36DAED3}" presName="parTxOnly" presStyleLbl="node1" presStyleIdx="5" presStyleCnt="8" custScaleX="108584" custScaleY="116775" custLinFactNeighborX="29608" custLinFactNeighborY="2803">
        <dgm:presLayoutVars>
          <dgm:bulletEnabled val="1"/>
        </dgm:presLayoutVars>
      </dgm:prSet>
      <dgm:spPr/>
    </dgm:pt>
    <dgm:pt modelId="{E68E5AE1-E320-4F40-8F86-197D119B9A0B}" type="pres">
      <dgm:prSet presAssocID="{2FD69540-7089-4C3D-9A69-DFDA0A8C8DE8}" presName="parSpace" presStyleCnt="0"/>
      <dgm:spPr/>
    </dgm:pt>
    <dgm:pt modelId="{C7E8A219-FAF6-4330-9CB2-121504828A96}" type="pres">
      <dgm:prSet presAssocID="{0FAA2A8C-6C04-47D2-9DFA-E77F1F67B5CD}" presName="parTxOnly" presStyleLbl="node1" presStyleIdx="6" presStyleCnt="8" custLinFactNeighborX="42190" custLinFactNeighborY="2803">
        <dgm:presLayoutVars>
          <dgm:bulletEnabled val="1"/>
        </dgm:presLayoutVars>
      </dgm:prSet>
      <dgm:spPr/>
    </dgm:pt>
    <dgm:pt modelId="{2863C2E4-9AD2-47FF-A075-CF69E9BB5191}" type="pres">
      <dgm:prSet presAssocID="{88E3C8E8-96C4-4926-BF2B-2CC5BC64D64B}" presName="parSpace" presStyleCnt="0"/>
      <dgm:spPr/>
    </dgm:pt>
    <dgm:pt modelId="{1A01B92A-506F-49FB-B235-6A01112072FE}" type="pres">
      <dgm:prSet presAssocID="{E047E524-A22F-4CC1-8D34-07DFA692039D}" presName="parTxOnly" presStyleLbl="node1" presStyleIdx="7" presStyleCnt="8" custScaleX="82147" custLinFactNeighborX="21862" custLinFactNeighborY="2803">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223DA047-EA0E-443D-9C4B-1CD786B7F177}" type="presOf" srcId="{4639F581-913A-489E-8205-A00B5C436BAE}" destId="{D6BF4564-6F35-4117-A345-B86C09B6F573}" srcOrd="0" destOrd="0" presId="urn:microsoft.com/office/officeart/2005/8/layout/hChevron3"/>
    <dgm:cxn modelId="{44A3EB4F-4413-47B3-A00F-DB7C1089E4A7}" type="presOf" srcId="{9541C571-4A22-43AE-A4D9-8653F36DAED3}" destId="{70F8FA74-B5E5-4DE9-914C-C77A26B80C8E}" srcOrd="0" destOrd="0" presId="urn:microsoft.com/office/officeart/2005/8/layout/hChevron3"/>
    <dgm:cxn modelId="{0D891B8C-21F5-4A13-8804-71E10C3C5004}" srcId="{E5EAD955-DEDB-4817-B4F0-6142BE38EFFF}" destId="{E047E524-A22F-4CC1-8D34-07DFA692039D}" srcOrd="7" destOrd="0" parTransId="{1CB88A37-8810-4491-A788-D4D98FEDC4E9}" sibTransId="{F82235D5-1CA5-4A51-AEE3-29925B1CBDFE}"/>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095998C0-8878-4115-A6A3-D8744A210C8B}" srcId="{E5EAD955-DEDB-4817-B4F0-6142BE38EFFF}" destId="{4639F581-913A-489E-8205-A00B5C436BAE}" srcOrd="3" destOrd="0" parTransId="{9823DF78-9061-4880-A4F8-D7441A7328D3}" sibTransId="{54854BDB-D719-43B1-B29B-21313A1FA2F8}"/>
    <dgm:cxn modelId="{461631D4-93CE-4559-9286-EAD09101F953}" type="presOf" srcId="{A32302BE-D62F-494F-9F38-58EEB126742C}" destId="{864DF424-0C9F-4EE8-9220-BBE13CF602F1}" srcOrd="0" destOrd="0" presId="urn:microsoft.com/office/officeart/2005/8/layout/hChevron3"/>
    <dgm:cxn modelId="{BA634AE6-4CDE-49A8-AAEC-F72F465F1019}" type="presOf" srcId="{E047E524-A22F-4CC1-8D34-07DFA692039D}" destId="{1A01B92A-506F-49FB-B235-6A01112072FE}" srcOrd="0" destOrd="0" presId="urn:microsoft.com/office/officeart/2005/8/layout/hChevron3"/>
    <dgm:cxn modelId="{1C85BDF1-227A-40BB-8668-26DF73FBB3A8}" srcId="{E5EAD955-DEDB-4817-B4F0-6142BE38EFFF}" destId="{9541C571-4A22-43AE-A4D9-8653F36DAED3}" srcOrd="5" destOrd="0" parTransId="{4990DE1C-4170-4B53-9789-670411B51544}" sibTransId="{2FD69540-7089-4C3D-9A69-DFDA0A8C8DE8}"/>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21DE601E-B78A-427D-B19F-7FB1046FDB64}" type="presParOf" srcId="{8B634797-A769-45FC-B888-F7ED540B1FC6}" destId="{D6BF4564-6F35-4117-A345-B86C09B6F573}" srcOrd="6" destOrd="0" presId="urn:microsoft.com/office/officeart/2005/8/layout/hChevron3"/>
    <dgm:cxn modelId="{80E2C14D-17A8-481C-8801-700E8CB77F2A}" type="presParOf" srcId="{8B634797-A769-45FC-B888-F7ED540B1FC6}" destId="{D4CF9539-2826-41E1-A7AD-4A29690E1A7A}"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297F82B5-2497-44B7-BF95-51C4F47048BB}" type="presParOf" srcId="{8B634797-A769-45FC-B888-F7ED540B1FC6}" destId="{70F8FA74-B5E5-4DE9-914C-C77A26B80C8E}" srcOrd="10" destOrd="0" presId="urn:microsoft.com/office/officeart/2005/8/layout/hChevron3"/>
    <dgm:cxn modelId="{63F158B9-70EE-4CEE-AC03-EC369B6FA50A}" type="presParOf" srcId="{8B634797-A769-45FC-B888-F7ED540B1FC6}" destId="{E68E5AE1-E320-4F40-8F86-197D119B9A0B}"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 modelId="{13324F1B-1329-45A5-8D45-5C30A3AB1C54}" type="presParOf" srcId="{8B634797-A769-45FC-B888-F7ED540B1FC6}" destId="{2863C2E4-9AD2-47FF-A075-CF69E9BB5191}" srcOrd="13" destOrd="0" presId="urn:microsoft.com/office/officeart/2005/8/layout/hChevron3"/>
    <dgm:cxn modelId="{8B5CC25B-285F-4A50-BC66-98F7A6806065}" type="presParOf" srcId="{8B634797-A769-45FC-B888-F7ED540B1FC6}" destId="{1A01B92A-506F-49FB-B235-6A01112072FE}" srcOrd="1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t>
        <a:bodyPr/>
        <a:lstStyle/>
        <a:p>
          <a:endParaRPr lang="en-GB"/>
        </a:p>
      </dgm:t>
    </dgm:pt>
    <dgm:pt modelId="{34CCB1D6-B82C-4141-9672-7ADC16289180}">
      <dgm:prSet phldrT="[Text]" custT="1"/>
      <dgm:spPr>
        <a:solidFill>
          <a:srgbClr val="E46C0A"/>
        </a:solidFill>
        <a:ln w="57150">
          <a:noFill/>
        </a:ln>
      </dgm:spPr>
      <dgm:t>
        <a:bodyPr/>
        <a:lstStyle/>
        <a:p>
          <a:r>
            <a:rPr lang="nl-NL" sz="1600" dirty="0"/>
            <a:t>MTO (21)</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FFA94B"/>
        </a:solidFill>
      </dgm:spPr>
      <dgm:t>
        <a:bodyPr/>
        <a:lstStyle/>
        <a:p>
          <a:r>
            <a:rPr lang="nl-NL" sz="1600" dirty="0"/>
            <a:t>WL (3)</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FFA94B"/>
        </a:solidFill>
        <a:ln w="38100">
          <a:solidFill>
            <a:srgbClr val="E46C0A"/>
          </a:solidFill>
        </a:ln>
      </dgm:spPr>
      <dgm:t>
        <a:bodyPr/>
        <a:lstStyle/>
        <a:p>
          <a:r>
            <a:rPr lang="nl-NL" sz="1600" dirty="0"/>
            <a:t>STA (4)</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4C5F9B40-0D7D-4E45-AE6A-9D66D9CC585F}">
      <dgm:prSet phldrT="[Text]" custT="1"/>
      <dgm:spPr>
        <a:solidFill>
          <a:srgbClr val="FFDEB9"/>
        </a:solidFill>
      </dgm:spPr>
      <dgm:t>
        <a:bodyPr/>
        <a:lstStyle/>
        <a:p>
          <a:r>
            <a:rPr lang="nl-NL" sz="1600" dirty="0"/>
            <a:t>MTO2 (4)</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0FAA2A8C-6C04-47D2-9DFA-E77F1F67B5CD}">
      <dgm:prSet phldrT="[Text]" custT="1"/>
      <dgm:spPr>
        <a:solidFill>
          <a:srgbClr val="FFDEB9"/>
        </a:solidFill>
      </dgm:spPr>
      <dgm:t>
        <a:bodyPr/>
        <a:lstStyle/>
        <a:p>
          <a:r>
            <a:rPr lang="nl-NL" sz="1600" dirty="0"/>
            <a:t>MTO4 (3)</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E047E524-A22F-4CC1-8D34-07DFA692039D}">
      <dgm:prSet phldrT="[Text]" custT="1"/>
      <dgm:spPr>
        <a:solidFill>
          <a:srgbClr val="FFDEB9"/>
        </a:solidFill>
      </dgm:spPr>
      <dgm:t>
        <a:bodyPr/>
        <a:lstStyle/>
        <a:p>
          <a:r>
            <a:rPr lang="nl-NL" sz="1600" dirty="0"/>
            <a:t>IOV(3)</a:t>
          </a:r>
          <a:endParaRPr lang="en-GB" sz="1600" dirty="0"/>
        </a:p>
      </dgm:t>
    </dgm:pt>
    <dgm:pt modelId="{1CB88A37-8810-4491-A788-D4D98FEDC4E9}" type="parTrans" cxnId="{0D891B8C-21F5-4A13-8804-71E10C3C5004}">
      <dgm:prSet/>
      <dgm:spPr/>
      <dgm:t>
        <a:bodyPr/>
        <a:lstStyle/>
        <a:p>
          <a:endParaRPr lang="en-GB"/>
        </a:p>
      </dgm:t>
    </dgm:pt>
    <dgm:pt modelId="{F82235D5-1CA5-4A51-AEE3-29925B1CBDFE}" type="sibTrans" cxnId="{0D891B8C-21F5-4A13-8804-71E10C3C5004}">
      <dgm:prSet/>
      <dgm:spPr/>
      <dgm:t>
        <a:bodyPr/>
        <a:lstStyle/>
        <a:p>
          <a:endParaRPr lang="en-GB"/>
        </a:p>
      </dgm:t>
    </dgm:pt>
    <dgm:pt modelId="{4639F581-913A-489E-8205-A00B5C436BAE}">
      <dgm:prSet phldrT="[Text]" custT="1"/>
      <dgm:spPr>
        <a:solidFill>
          <a:srgbClr val="FFDEB9"/>
        </a:solidFill>
        <a:ln w="38100">
          <a:solidFill>
            <a:srgbClr val="F5AE67"/>
          </a:solidFill>
        </a:ln>
      </dgm:spPr>
      <dgm:t>
        <a:bodyPr/>
        <a:lstStyle/>
        <a:p>
          <a:r>
            <a:rPr lang="nl-NL" sz="1600" dirty="0"/>
            <a:t>MTO1 (3)</a:t>
          </a:r>
          <a:endParaRPr lang="en-GB" sz="1600" dirty="0"/>
        </a:p>
      </dgm:t>
    </dgm:pt>
    <dgm:pt modelId="{9823DF78-9061-4880-A4F8-D7441A7328D3}" type="parTrans" cxnId="{095998C0-8878-4115-A6A3-D8744A210C8B}">
      <dgm:prSet/>
      <dgm:spPr/>
      <dgm:t>
        <a:bodyPr/>
        <a:lstStyle/>
        <a:p>
          <a:endParaRPr lang="en-GB"/>
        </a:p>
      </dgm:t>
    </dgm:pt>
    <dgm:pt modelId="{54854BDB-D719-43B1-B29B-21313A1FA2F8}" type="sibTrans" cxnId="{095998C0-8878-4115-A6A3-D8744A210C8B}">
      <dgm:prSet/>
      <dgm:spPr/>
      <dgm:t>
        <a:bodyPr/>
        <a:lstStyle/>
        <a:p>
          <a:endParaRPr lang="en-GB"/>
        </a:p>
      </dgm:t>
    </dgm:pt>
    <dgm:pt modelId="{9541C571-4A22-43AE-A4D9-8653F36DAED3}">
      <dgm:prSet phldrT="[Text]" custT="1"/>
      <dgm:spPr>
        <a:solidFill>
          <a:srgbClr val="FFA94B"/>
        </a:solidFill>
        <a:ln w="38100">
          <a:solidFill>
            <a:srgbClr val="E46C0A"/>
          </a:solidFill>
        </a:ln>
      </dgm:spPr>
      <dgm:t>
        <a:bodyPr/>
        <a:lstStyle/>
        <a:p>
          <a:r>
            <a:rPr lang="nl-NL" sz="1600" dirty="0"/>
            <a:t>MTO3 (4)</a:t>
          </a:r>
          <a:endParaRPr lang="en-GB" sz="1600" dirty="0"/>
        </a:p>
      </dgm:t>
    </dgm:pt>
    <dgm:pt modelId="{4990DE1C-4170-4B53-9789-670411B51544}" type="parTrans" cxnId="{1C85BDF1-227A-40BB-8668-26DF73FBB3A8}">
      <dgm:prSet/>
      <dgm:spPr/>
      <dgm:t>
        <a:bodyPr/>
        <a:lstStyle/>
        <a:p>
          <a:endParaRPr lang="en-GB"/>
        </a:p>
      </dgm:t>
    </dgm:pt>
    <dgm:pt modelId="{2FD69540-7089-4C3D-9A69-DFDA0A8C8DE8}" type="sibTrans" cxnId="{1C85BDF1-227A-40BB-8668-26DF73FBB3A8}">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8">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8" custScaleX="85039">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8" custScaleX="108584" custScaleY="116775" custLinFactNeighborX="4745" custLinFactNeighborY="1637">
        <dgm:presLayoutVars>
          <dgm:bulletEnabled val="1"/>
        </dgm:presLayoutVars>
      </dgm:prSet>
      <dgm:spPr/>
    </dgm:pt>
    <dgm:pt modelId="{42361623-B915-40E8-8334-D03F370418E0}" type="pres">
      <dgm:prSet presAssocID="{E13ACCA3-85D9-4515-AEA5-56C2AAA9982B}" presName="parSpace" presStyleCnt="0"/>
      <dgm:spPr/>
    </dgm:pt>
    <dgm:pt modelId="{D6BF4564-6F35-4117-A345-B86C09B6F573}" type="pres">
      <dgm:prSet presAssocID="{4639F581-913A-489E-8205-A00B5C436BAE}" presName="parTxOnly" presStyleLbl="node1" presStyleIdx="3" presStyleCnt="8" custScaleX="110479" custScaleY="116699" custLinFactNeighborX="15855" custLinFactNeighborY="2771">
        <dgm:presLayoutVars>
          <dgm:bulletEnabled val="1"/>
        </dgm:presLayoutVars>
      </dgm:prSet>
      <dgm:spPr/>
    </dgm:pt>
    <dgm:pt modelId="{D4CF9539-2826-41E1-A7AD-4A29690E1A7A}" type="pres">
      <dgm:prSet presAssocID="{54854BDB-D719-43B1-B29B-21313A1FA2F8}" presName="parSpace" presStyleCnt="0"/>
      <dgm:spPr/>
    </dgm:pt>
    <dgm:pt modelId="{314C993F-3B20-4685-95FA-77075270494C}" type="pres">
      <dgm:prSet presAssocID="{4C5F9B40-0D7D-4E45-AE6A-9D66D9CC585F}" presName="parTxOnly" presStyleLbl="node1" presStyleIdx="4" presStyleCnt="8" custScaleX="104148" custLinFactNeighborX="33775" custLinFactNeighborY="4073">
        <dgm:presLayoutVars>
          <dgm:bulletEnabled val="1"/>
        </dgm:presLayoutVars>
      </dgm:prSet>
      <dgm:spPr/>
    </dgm:pt>
    <dgm:pt modelId="{93EB2457-6BE7-4F0A-9BA2-2ED29BD6F5FC}" type="pres">
      <dgm:prSet presAssocID="{83241214-A805-4F07-852A-F8B85A59440E}" presName="parSpace" presStyleCnt="0"/>
      <dgm:spPr/>
    </dgm:pt>
    <dgm:pt modelId="{70F8FA74-B5E5-4DE9-914C-C77A26B80C8E}" type="pres">
      <dgm:prSet presAssocID="{9541C571-4A22-43AE-A4D9-8653F36DAED3}" presName="parTxOnly" presStyleLbl="node1" presStyleIdx="5" presStyleCnt="8" custScaleX="108584" custScaleY="116775" custLinFactNeighborX="29608" custLinFactNeighborY="2803">
        <dgm:presLayoutVars>
          <dgm:bulletEnabled val="1"/>
        </dgm:presLayoutVars>
      </dgm:prSet>
      <dgm:spPr/>
    </dgm:pt>
    <dgm:pt modelId="{E68E5AE1-E320-4F40-8F86-197D119B9A0B}" type="pres">
      <dgm:prSet presAssocID="{2FD69540-7089-4C3D-9A69-DFDA0A8C8DE8}" presName="parSpace" presStyleCnt="0"/>
      <dgm:spPr/>
    </dgm:pt>
    <dgm:pt modelId="{C7E8A219-FAF6-4330-9CB2-121504828A96}" type="pres">
      <dgm:prSet presAssocID="{0FAA2A8C-6C04-47D2-9DFA-E77F1F67B5CD}" presName="parTxOnly" presStyleLbl="node1" presStyleIdx="6" presStyleCnt="8" custLinFactNeighborX="42190" custLinFactNeighborY="2803">
        <dgm:presLayoutVars>
          <dgm:bulletEnabled val="1"/>
        </dgm:presLayoutVars>
      </dgm:prSet>
      <dgm:spPr/>
    </dgm:pt>
    <dgm:pt modelId="{2863C2E4-9AD2-47FF-A075-CF69E9BB5191}" type="pres">
      <dgm:prSet presAssocID="{88E3C8E8-96C4-4926-BF2B-2CC5BC64D64B}" presName="parSpace" presStyleCnt="0"/>
      <dgm:spPr/>
    </dgm:pt>
    <dgm:pt modelId="{1A01B92A-506F-49FB-B235-6A01112072FE}" type="pres">
      <dgm:prSet presAssocID="{E047E524-A22F-4CC1-8D34-07DFA692039D}" presName="parTxOnly" presStyleLbl="node1" presStyleIdx="7" presStyleCnt="8" custScaleX="82147" custLinFactNeighborX="21862" custLinFactNeighborY="2803">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223DA047-EA0E-443D-9C4B-1CD786B7F177}" type="presOf" srcId="{4639F581-913A-489E-8205-A00B5C436BAE}" destId="{D6BF4564-6F35-4117-A345-B86C09B6F573}" srcOrd="0" destOrd="0" presId="urn:microsoft.com/office/officeart/2005/8/layout/hChevron3"/>
    <dgm:cxn modelId="{44A3EB4F-4413-47B3-A00F-DB7C1089E4A7}" type="presOf" srcId="{9541C571-4A22-43AE-A4D9-8653F36DAED3}" destId="{70F8FA74-B5E5-4DE9-914C-C77A26B80C8E}" srcOrd="0" destOrd="0" presId="urn:microsoft.com/office/officeart/2005/8/layout/hChevron3"/>
    <dgm:cxn modelId="{0D891B8C-21F5-4A13-8804-71E10C3C5004}" srcId="{E5EAD955-DEDB-4817-B4F0-6142BE38EFFF}" destId="{E047E524-A22F-4CC1-8D34-07DFA692039D}" srcOrd="7" destOrd="0" parTransId="{1CB88A37-8810-4491-A788-D4D98FEDC4E9}" sibTransId="{F82235D5-1CA5-4A51-AEE3-29925B1CBDFE}"/>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095998C0-8878-4115-A6A3-D8744A210C8B}" srcId="{E5EAD955-DEDB-4817-B4F0-6142BE38EFFF}" destId="{4639F581-913A-489E-8205-A00B5C436BAE}" srcOrd="3" destOrd="0" parTransId="{9823DF78-9061-4880-A4F8-D7441A7328D3}" sibTransId="{54854BDB-D719-43B1-B29B-21313A1FA2F8}"/>
    <dgm:cxn modelId="{461631D4-93CE-4559-9286-EAD09101F953}" type="presOf" srcId="{A32302BE-D62F-494F-9F38-58EEB126742C}" destId="{864DF424-0C9F-4EE8-9220-BBE13CF602F1}" srcOrd="0" destOrd="0" presId="urn:microsoft.com/office/officeart/2005/8/layout/hChevron3"/>
    <dgm:cxn modelId="{BA634AE6-4CDE-49A8-AAEC-F72F465F1019}" type="presOf" srcId="{E047E524-A22F-4CC1-8D34-07DFA692039D}" destId="{1A01B92A-506F-49FB-B235-6A01112072FE}" srcOrd="0" destOrd="0" presId="urn:microsoft.com/office/officeart/2005/8/layout/hChevron3"/>
    <dgm:cxn modelId="{1C85BDF1-227A-40BB-8668-26DF73FBB3A8}" srcId="{E5EAD955-DEDB-4817-B4F0-6142BE38EFFF}" destId="{9541C571-4A22-43AE-A4D9-8653F36DAED3}" srcOrd="5" destOrd="0" parTransId="{4990DE1C-4170-4B53-9789-670411B51544}" sibTransId="{2FD69540-7089-4C3D-9A69-DFDA0A8C8DE8}"/>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21DE601E-B78A-427D-B19F-7FB1046FDB64}" type="presParOf" srcId="{8B634797-A769-45FC-B888-F7ED540B1FC6}" destId="{D6BF4564-6F35-4117-A345-B86C09B6F573}" srcOrd="6" destOrd="0" presId="urn:microsoft.com/office/officeart/2005/8/layout/hChevron3"/>
    <dgm:cxn modelId="{80E2C14D-17A8-481C-8801-700E8CB77F2A}" type="presParOf" srcId="{8B634797-A769-45FC-B888-F7ED540B1FC6}" destId="{D4CF9539-2826-41E1-A7AD-4A29690E1A7A}"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297F82B5-2497-44B7-BF95-51C4F47048BB}" type="presParOf" srcId="{8B634797-A769-45FC-B888-F7ED540B1FC6}" destId="{70F8FA74-B5E5-4DE9-914C-C77A26B80C8E}" srcOrd="10" destOrd="0" presId="urn:microsoft.com/office/officeart/2005/8/layout/hChevron3"/>
    <dgm:cxn modelId="{63F158B9-70EE-4CEE-AC03-EC369B6FA50A}" type="presParOf" srcId="{8B634797-A769-45FC-B888-F7ED540B1FC6}" destId="{E68E5AE1-E320-4F40-8F86-197D119B9A0B}"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 modelId="{13324F1B-1329-45A5-8D45-5C30A3AB1C54}" type="presParOf" srcId="{8B634797-A769-45FC-B888-F7ED540B1FC6}" destId="{2863C2E4-9AD2-47FF-A075-CF69E9BB5191}" srcOrd="13" destOrd="0" presId="urn:microsoft.com/office/officeart/2005/8/layout/hChevron3"/>
    <dgm:cxn modelId="{8B5CC25B-285F-4A50-BC66-98F7A6806065}" type="presParOf" srcId="{8B634797-A769-45FC-B888-F7ED540B1FC6}" destId="{1A01B92A-506F-49FB-B235-6A01112072FE}" srcOrd="1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2" csCatId="colorful" phldr="1"/>
      <dgm:spPr/>
      <dgm:t>
        <a:bodyPr/>
        <a:lstStyle/>
        <a:p>
          <a:endParaRPr lang="en-GB"/>
        </a:p>
      </dgm:t>
    </dgm:pt>
    <dgm:pt modelId="{34CCB1D6-B82C-4141-9672-7ADC16289180}">
      <dgm:prSet phldrT="[Text]" custT="1"/>
      <dgm:spPr/>
      <dgm:t>
        <a:bodyPr/>
        <a:lstStyle/>
        <a:p>
          <a:r>
            <a:rPr lang="nl-NL" sz="1600" dirty="0"/>
            <a:t>MTO (21)</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dgm:t>
        <a:bodyPr/>
        <a:lstStyle/>
        <a:p>
          <a:r>
            <a:rPr lang="nl-NL" sz="1600" dirty="0"/>
            <a:t>WL (3)</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dgm:t>
        <a:bodyPr/>
        <a:lstStyle/>
        <a:p>
          <a:r>
            <a:rPr lang="nl-NL" sz="1600" dirty="0"/>
            <a:t>STA (4)</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0FAA2A8C-6C04-47D2-9DFA-E77F1F67B5CD}">
      <dgm:prSet phldrT="[Text]" custT="1"/>
      <dgm:spPr>
        <a:solidFill>
          <a:schemeClr val="bg2">
            <a:lumMod val="90000"/>
          </a:schemeClr>
        </a:solidFill>
      </dgm:spPr>
      <dgm:t>
        <a:bodyPr/>
        <a:lstStyle/>
        <a:p>
          <a:r>
            <a:rPr lang="nl-NL" sz="1600" dirty="0"/>
            <a:t>MTO-IV</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4639F581-913A-489E-8205-A00B5C436BAE}">
      <dgm:prSet phldrT="[Text]" custT="1"/>
      <dgm:spPr>
        <a:solidFill>
          <a:schemeClr val="bg2">
            <a:lumMod val="90000"/>
          </a:schemeClr>
        </a:solidFill>
      </dgm:spPr>
      <dgm:t>
        <a:bodyPr/>
        <a:lstStyle/>
        <a:p>
          <a:r>
            <a:rPr lang="nl-NL" sz="1600" dirty="0"/>
            <a:t>MTO1</a:t>
          </a:r>
          <a:endParaRPr lang="en-GB" sz="1600" dirty="0"/>
        </a:p>
      </dgm:t>
    </dgm:pt>
    <dgm:pt modelId="{9823DF78-9061-4880-A4F8-D7441A7328D3}" type="parTrans" cxnId="{095998C0-8878-4115-A6A3-D8744A210C8B}">
      <dgm:prSet/>
      <dgm:spPr/>
      <dgm:t>
        <a:bodyPr/>
        <a:lstStyle/>
        <a:p>
          <a:endParaRPr lang="en-GB"/>
        </a:p>
      </dgm:t>
    </dgm:pt>
    <dgm:pt modelId="{54854BDB-D719-43B1-B29B-21313A1FA2F8}" type="sibTrans" cxnId="{095998C0-8878-4115-A6A3-D8744A210C8B}">
      <dgm:prSet/>
      <dgm:spPr/>
      <dgm:t>
        <a:bodyPr/>
        <a:lstStyle/>
        <a:p>
          <a:endParaRPr lang="en-GB"/>
        </a:p>
      </dgm:t>
    </dgm:pt>
    <dgm:pt modelId="{4C5F9B40-0D7D-4E45-AE6A-9D66D9CC585F}">
      <dgm:prSet phldrT="[Text]" custT="1"/>
      <dgm:spPr>
        <a:solidFill>
          <a:schemeClr val="bg2">
            <a:lumMod val="90000"/>
          </a:schemeClr>
        </a:solidFill>
      </dgm:spPr>
      <dgm:t>
        <a:bodyPr/>
        <a:lstStyle/>
        <a:p>
          <a:r>
            <a:rPr lang="nl-NL" sz="1600" dirty="0"/>
            <a:t>MTO-II </a:t>
          </a:r>
          <a:endParaRPr lang="en-GB" sz="1600" dirty="0"/>
        </a:p>
      </dgm:t>
    </dgm:pt>
    <dgm:pt modelId="{83241214-A805-4F07-852A-F8B85A59440E}" type="sibTrans" cxnId="{76A4D6AD-7C41-4260-AE1A-DA28515607C5}">
      <dgm:prSet/>
      <dgm:spPr/>
      <dgm:t>
        <a:bodyPr/>
        <a:lstStyle/>
        <a:p>
          <a:endParaRPr lang="en-GB"/>
        </a:p>
      </dgm:t>
    </dgm:pt>
    <dgm:pt modelId="{68201F8B-5978-43FE-B4C3-83F83E175229}" type="parTrans" cxnId="{76A4D6AD-7C41-4260-AE1A-DA28515607C5}">
      <dgm:prSet/>
      <dgm:spPr/>
      <dgm:t>
        <a:bodyPr/>
        <a:lstStyle/>
        <a:p>
          <a:endParaRPr lang="en-GB"/>
        </a:p>
      </dgm:t>
    </dgm:pt>
    <dgm:pt modelId="{9541C571-4A22-43AE-A4D9-8653F36DAED3}">
      <dgm:prSet phldrT="[Text]" custT="1"/>
      <dgm:spPr/>
      <dgm:t>
        <a:bodyPr/>
        <a:lstStyle/>
        <a:p>
          <a:r>
            <a:rPr lang="nl-NL" sz="1600" dirty="0"/>
            <a:t>MTO-III</a:t>
          </a:r>
          <a:endParaRPr lang="en-GB" sz="1600" dirty="0"/>
        </a:p>
      </dgm:t>
    </dgm:pt>
    <dgm:pt modelId="{2FD69540-7089-4C3D-9A69-DFDA0A8C8DE8}" type="sibTrans" cxnId="{1C85BDF1-227A-40BB-8668-26DF73FBB3A8}">
      <dgm:prSet/>
      <dgm:spPr/>
      <dgm:t>
        <a:bodyPr/>
        <a:lstStyle/>
        <a:p>
          <a:endParaRPr lang="en-GB"/>
        </a:p>
      </dgm:t>
    </dgm:pt>
    <dgm:pt modelId="{4990DE1C-4170-4B53-9789-670411B51544}" type="parTrans" cxnId="{1C85BDF1-227A-40BB-8668-26DF73FBB3A8}">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7">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7" custScaleX="85039">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7" custScaleX="108584" custScaleY="116775" custLinFactNeighborX="4745" custLinFactNeighborY="1637">
        <dgm:presLayoutVars>
          <dgm:bulletEnabled val="1"/>
        </dgm:presLayoutVars>
      </dgm:prSet>
      <dgm:spPr/>
    </dgm:pt>
    <dgm:pt modelId="{42361623-B915-40E8-8334-D03F370418E0}" type="pres">
      <dgm:prSet presAssocID="{E13ACCA3-85D9-4515-AEA5-56C2AAA9982B}" presName="parSpace" presStyleCnt="0"/>
      <dgm:spPr/>
    </dgm:pt>
    <dgm:pt modelId="{D6BF4564-6F35-4117-A345-B86C09B6F573}" type="pres">
      <dgm:prSet presAssocID="{4639F581-913A-489E-8205-A00B5C436BAE}" presName="parTxOnly" presStyleLbl="node1" presStyleIdx="3" presStyleCnt="7" custScaleX="110479" custScaleY="116699" custLinFactNeighborX="15855" custLinFactNeighborY="2771">
        <dgm:presLayoutVars>
          <dgm:bulletEnabled val="1"/>
        </dgm:presLayoutVars>
      </dgm:prSet>
      <dgm:spPr/>
    </dgm:pt>
    <dgm:pt modelId="{D4CF9539-2826-41E1-A7AD-4A29690E1A7A}" type="pres">
      <dgm:prSet presAssocID="{54854BDB-D719-43B1-B29B-21313A1FA2F8}" presName="parSpace" presStyleCnt="0"/>
      <dgm:spPr/>
    </dgm:pt>
    <dgm:pt modelId="{314C993F-3B20-4685-95FA-77075270494C}" type="pres">
      <dgm:prSet presAssocID="{4C5F9B40-0D7D-4E45-AE6A-9D66D9CC585F}" presName="parTxOnly" presStyleLbl="node1" presStyleIdx="4" presStyleCnt="7" custScaleX="96972" custLinFactNeighborX="33775" custLinFactNeighborY="4073">
        <dgm:presLayoutVars>
          <dgm:bulletEnabled val="1"/>
        </dgm:presLayoutVars>
      </dgm:prSet>
      <dgm:spPr/>
    </dgm:pt>
    <dgm:pt modelId="{93EB2457-6BE7-4F0A-9BA2-2ED29BD6F5FC}" type="pres">
      <dgm:prSet presAssocID="{83241214-A805-4F07-852A-F8B85A59440E}" presName="parSpace" presStyleCnt="0"/>
      <dgm:spPr/>
    </dgm:pt>
    <dgm:pt modelId="{70F8FA74-B5E5-4DE9-914C-C77A26B80C8E}" type="pres">
      <dgm:prSet presAssocID="{9541C571-4A22-43AE-A4D9-8653F36DAED3}" presName="parTxOnly" presStyleLbl="node1" presStyleIdx="5" presStyleCnt="7" custScaleX="101659" custScaleY="116775" custLinFactNeighborX="-3960" custLinFactNeighborY="2803">
        <dgm:presLayoutVars>
          <dgm:bulletEnabled val="1"/>
        </dgm:presLayoutVars>
      </dgm:prSet>
      <dgm:spPr/>
    </dgm:pt>
    <dgm:pt modelId="{E68E5AE1-E320-4F40-8F86-197D119B9A0B}" type="pres">
      <dgm:prSet presAssocID="{2FD69540-7089-4C3D-9A69-DFDA0A8C8DE8}" presName="parSpace" presStyleCnt="0"/>
      <dgm:spPr/>
    </dgm:pt>
    <dgm:pt modelId="{C7E8A219-FAF6-4330-9CB2-121504828A96}" type="pres">
      <dgm:prSet presAssocID="{0FAA2A8C-6C04-47D2-9DFA-E77F1F67B5CD}" presName="parTxOnly" presStyleLbl="node1" presStyleIdx="6" presStyleCnt="7" custScaleX="102219" custLinFactNeighborX="79818" custLinFactNeighborY="1277">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223DA047-EA0E-443D-9C4B-1CD786B7F177}" type="presOf" srcId="{4639F581-913A-489E-8205-A00B5C436BAE}" destId="{D6BF4564-6F35-4117-A345-B86C09B6F573}" srcOrd="0" destOrd="0" presId="urn:microsoft.com/office/officeart/2005/8/layout/hChevron3"/>
    <dgm:cxn modelId="{44A3EB4F-4413-47B3-A00F-DB7C1089E4A7}" type="presOf" srcId="{9541C571-4A22-43AE-A4D9-8653F36DAED3}" destId="{70F8FA74-B5E5-4DE9-914C-C77A26B80C8E}" srcOrd="0" destOrd="0" presId="urn:microsoft.com/office/officeart/2005/8/layout/hChevron3"/>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095998C0-8878-4115-A6A3-D8744A210C8B}" srcId="{E5EAD955-DEDB-4817-B4F0-6142BE38EFFF}" destId="{4639F581-913A-489E-8205-A00B5C436BAE}" srcOrd="3" destOrd="0" parTransId="{9823DF78-9061-4880-A4F8-D7441A7328D3}" sibTransId="{54854BDB-D719-43B1-B29B-21313A1FA2F8}"/>
    <dgm:cxn modelId="{461631D4-93CE-4559-9286-EAD09101F953}" type="presOf" srcId="{A32302BE-D62F-494F-9F38-58EEB126742C}" destId="{864DF424-0C9F-4EE8-9220-BBE13CF602F1}" srcOrd="0" destOrd="0" presId="urn:microsoft.com/office/officeart/2005/8/layout/hChevron3"/>
    <dgm:cxn modelId="{1C85BDF1-227A-40BB-8668-26DF73FBB3A8}" srcId="{E5EAD955-DEDB-4817-B4F0-6142BE38EFFF}" destId="{9541C571-4A22-43AE-A4D9-8653F36DAED3}" srcOrd="5" destOrd="0" parTransId="{4990DE1C-4170-4B53-9789-670411B51544}" sibTransId="{2FD69540-7089-4C3D-9A69-DFDA0A8C8DE8}"/>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21DE601E-B78A-427D-B19F-7FB1046FDB64}" type="presParOf" srcId="{8B634797-A769-45FC-B888-F7ED540B1FC6}" destId="{D6BF4564-6F35-4117-A345-B86C09B6F573}" srcOrd="6" destOrd="0" presId="urn:microsoft.com/office/officeart/2005/8/layout/hChevron3"/>
    <dgm:cxn modelId="{80E2C14D-17A8-481C-8801-700E8CB77F2A}" type="presParOf" srcId="{8B634797-A769-45FC-B888-F7ED540B1FC6}" destId="{D4CF9539-2826-41E1-A7AD-4A29690E1A7A}"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297F82B5-2497-44B7-BF95-51C4F47048BB}" type="presParOf" srcId="{8B634797-A769-45FC-B888-F7ED540B1FC6}" destId="{70F8FA74-B5E5-4DE9-914C-C77A26B80C8E}" srcOrd="10" destOrd="0" presId="urn:microsoft.com/office/officeart/2005/8/layout/hChevron3"/>
    <dgm:cxn modelId="{63F158B9-70EE-4CEE-AC03-EC369B6FA50A}" type="presParOf" srcId="{8B634797-A769-45FC-B888-F7ED540B1FC6}" destId="{E68E5AE1-E320-4F40-8F86-197D119B9A0B}"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pt>
    <dgm:pt modelId="{34CCB1D6-B82C-4141-9672-7ADC16289180}">
      <dgm:prSet phldrT="[Text]" custT="1"/>
      <dgm:spPr>
        <a:solidFill>
          <a:srgbClr val="000A6C"/>
        </a:solidFill>
        <a:ln w="57150">
          <a:noFill/>
        </a:ln>
      </dgm:spPr>
      <dgm:t>
        <a:bodyPr/>
        <a:lstStyle/>
        <a:p>
          <a:r>
            <a:rPr lang="nl-NL" sz="1600" dirty="0"/>
            <a:t>DSP (22)</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5047FF"/>
        </a:solidFill>
      </dgm:spPr>
      <dgm:t>
        <a:bodyPr/>
        <a:lstStyle/>
        <a:p>
          <a:r>
            <a:rPr lang="nl-NL" sz="1600" dirty="0"/>
            <a:t>DEL (5)</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5047FF"/>
        </a:solidFill>
        <a:ln w="38100">
          <a:solidFill>
            <a:srgbClr val="07008E"/>
          </a:solidFill>
        </a:ln>
      </dgm:spPr>
      <dgm:t>
        <a:bodyPr/>
        <a:lstStyle/>
        <a:p>
          <a:r>
            <a:rPr lang="nl-NL" sz="1600" dirty="0"/>
            <a:t>IM (5)</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9E637AA3-7D9E-4FDF-B85C-F6E227A5F623}">
      <dgm:prSet phldrT="[Text]" custT="1"/>
      <dgm:spPr>
        <a:solidFill>
          <a:srgbClr val="5047FF"/>
        </a:solidFill>
        <a:ln w="38100">
          <a:solidFill>
            <a:srgbClr val="07008E"/>
          </a:solidFill>
        </a:ln>
      </dgm:spPr>
      <dgm:t>
        <a:bodyPr/>
        <a:lstStyle/>
        <a:p>
          <a:r>
            <a:rPr lang="nl-NL" sz="1600" dirty="0"/>
            <a:t>DOPR (6)</a:t>
          </a:r>
          <a:endParaRPr lang="en-GB" sz="1600" dirty="0"/>
        </a:p>
      </dgm:t>
    </dgm:pt>
    <dgm:pt modelId="{6BD1D791-1202-48D8-A381-6E88A0B81CB2}" type="parTrans" cxnId="{54F02FC3-93D2-441D-8386-E1D74B6C5CED}">
      <dgm:prSet/>
      <dgm:spPr/>
      <dgm:t>
        <a:bodyPr/>
        <a:lstStyle/>
        <a:p>
          <a:endParaRPr lang="en-GB"/>
        </a:p>
      </dgm:t>
    </dgm:pt>
    <dgm:pt modelId="{738ABB4B-8592-492B-AC14-D0C29F085639}" type="sibTrans" cxnId="{54F02FC3-93D2-441D-8386-E1D74B6C5CED}">
      <dgm:prSet/>
      <dgm:spPr/>
      <dgm:t>
        <a:bodyPr/>
        <a:lstStyle/>
        <a:p>
          <a:endParaRPr lang="en-GB"/>
        </a:p>
      </dgm:t>
    </dgm:pt>
    <dgm:pt modelId="{4C5F9B40-0D7D-4E45-AE6A-9D66D9CC585F}">
      <dgm:prSet phldrT="[Text]" custT="1"/>
      <dgm:spPr>
        <a:solidFill>
          <a:srgbClr val="5047FF"/>
        </a:solidFill>
      </dgm:spPr>
      <dgm:t>
        <a:bodyPr/>
        <a:lstStyle/>
        <a:p>
          <a:r>
            <a:rPr lang="nl-NL" sz="1600" dirty="0"/>
            <a:t>ACE (5)</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EAC3BA8B-A112-4690-9C85-F27FF600BCC1}">
      <dgm:prSet phldrT="[Text]" custT="1"/>
      <dgm:spPr>
        <a:solidFill>
          <a:srgbClr val="5047FF"/>
        </a:solidFill>
      </dgm:spPr>
      <dgm:t>
        <a:bodyPr/>
        <a:lstStyle/>
        <a:p>
          <a:r>
            <a:rPr lang="nl-NL" sz="1600" dirty="0"/>
            <a:t>DOL (5)</a:t>
          </a:r>
          <a:endParaRPr lang="en-GB" sz="1600" dirty="0"/>
        </a:p>
      </dgm:t>
    </dgm:pt>
    <dgm:pt modelId="{D7AB744C-820A-4596-9C34-72F4A5E8AB71}" type="parTrans" cxnId="{0D0A54C9-5CAB-4728-A411-0C09C01083D2}">
      <dgm:prSet/>
      <dgm:spPr/>
      <dgm:t>
        <a:bodyPr/>
        <a:lstStyle/>
        <a:p>
          <a:endParaRPr lang="en-GB"/>
        </a:p>
      </dgm:t>
    </dgm:pt>
    <dgm:pt modelId="{53BBADA8-82CB-4F2F-B863-05BDFF8FA119}" type="sibTrans" cxnId="{0D0A54C9-5CAB-4728-A411-0C09C01083D2}">
      <dgm:prSet/>
      <dgm:spPr/>
      <dgm:t>
        <a:bodyPr/>
        <a:lstStyle/>
        <a:p>
          <a:endParaRPr lang="en-GB"/>
        </a:p>
      </dgm:t>
    </dgm:pt>
    <dgm:pt modelId="{0FAA2A8C-6C04-47D2-9DFA-E77F1F67B5CD}">
      <dgm:prSet phldrT="[Text]" custT="1"/>
      <dgm:spPr>
        <a:solidFill>
          <a:srgbClr val="5047FF"/>
        </a:solidFill>
      </dgm:spPr>
      <dgm:t>
        <a:bodyPr/>
        <a:lstStyle/>
        <a:p>
          <a:r>
            <a:rPr lang="nl-NL" sz="1600" dirty="0"/>
            <a:t>IP (1)</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7">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7">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7" custScaleX="107981" custScaleY="111720" custLinFactNeighborX="3032">
        <dgm:presLayoutVars>
          <dgm:bulletEnabled val="1"/>
        </dgm:presLayoutVars>
      </dgm:prSet>
      <dgm:spPr/>
    </dgm:pt>
    <dgm:pt modelId="{42361623-B915-40E8-8334-D03F370418E0}" type="pres">
      <dgm:prSet presAssocID="{E13ACCA3-85D9-4515-AEA5-56C2AAA9982B}" presName="parSpace" presStyleCnt="0"/>
      <dgm:spPr/>
    </dgm:pt>
    <dgm:pt modelId="{89945F98-62CE-47F4-BCEA-297F93EE3C75}" type="pres">
      <dgm:prSet presAssocID="{9E637AA3-7D9E-4FDF-B85C-F6E227A5F623}" presName="parTxOnly" presStyleLbl="node1" presStyleIdx="3" presStyleCnt="7" custScaleX="101871" custScaleY="111720" custLinFactNeighborX="20459">
        <dgm:presLayoutVars>
          <dgm:bulletEnabled val="1"/>
        </dgm:presLayoutVars>
      </dgm:prSet>
      <dgm:spPr/>
    </dgm:pt>
    <dgm:pt modelId="{08BF767E-D647-4CB3-B817-DB6D0E4D118D}" type="pres">
      <dgm:prSet presAssocID="{738ABB4B-8592-492B-AC14-D0C29F085639}" presName="parSpace" presStyleCnt="0"/>
      <dgm:spPr/>
    </dgm:pt>
    <dgm:pt modelId="{314C993F-3B20-4685-95FA-77075270494C}" type="pres">
      <dgm:prSet presAssocID="{4C5F9B40-0D7D-4E45-AE6A-9D66D9CC585F}" presName="parTxOnly" presStyleLbl="node1" presStyleIdx="4" presStyleCnt="7" custLinFactNeighborX="44411">
        <dgm:presLayoutVars>
          <dgm:bulletEnabled val="1"/>
        </dgm:presLayoutVars>
      </dgm:prSet>
      <dgm:spPr/>
    </dgm:pt>
    <dgm:pt modelId="{93EB2457-6BE7-4F0A-9BA2-2ED29BD6F5FC}" type="pres">
      <dgm:prSet presAssocID="{83241214-A805-4F07-852A-F8B85A59440E}" presName="parSpace" presStyleCnt="0"/>
      <dgm:spPr/>
    </dgm:pt>
    <dgm:pt modelId="{48A2B4AC-A0CD-48D2-9043-8E1639182002}" type="pres">
      <dgm:prSet presAssocID="{EAC3BA8B-A112-4690-9C85-F27FF600BCC1}" presName="parTxOnly" presStyleLbl="node1" presStyleIdx="5" presStyleCnt="7" custLinFactNeighborX="790">
        <dgm:presLayoutVars>
          <dgm:bulletEnabled val="1"/>
        </dgm:presLayoutVars>
      </dgm:prSet>
      <dgm:spPr/>
    </dgm:pt>
    <dgm:pt modelId="{AE2BD115-0DD2-4BB5-AB36-F529596961ED}" type="pres">
      <dgm:prSet presAssocID="{53BBADA8-82CB-4F2F-B863-05BDFF8FA119}" presName="parSpace" presStyleCnt="0"/>
      <dgm:spPr/>
    </dgm:pt>
    <dgm:pt modelId="{C7E8A219-FAF6-4330-9CB2-121504828A96}" type="pres">
      <dgm:prSet presAssocID="{0FAA2A8C-6C04-47D2-9DFA-E77F1F67B5CD}" presName="parTxOnly" presStyleLbl="node1" presStyleIdx="6" presStyleCnt="7" custScaleX="89834" custLinFactNeighborX="11009" custLinFactNeighborY="132">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50933D12-A638-400F-82C1-C4B3E768E28F}" type="presOf" srcId="{9E637AA3-7D9E-4FDF-B85C-F6E227A5F623}" destId="{89945F98-62CE-47F4-BCEA-297F93EE3C75}"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78CCB744-79F5-4236-9890-E3FC6E655FF5}" type="presOf" srcId="{EAC3BA8B-A112-4690-9C85-F27FF600BCC1}" destId="{48A2B4AC-A0CD-48D2-9043-8E1639182002}" srcOrd="0" destOrd="0" presId="urn:microsoft.com/office/officeart/2005/8/layout/hChevron3"/>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54F02FC3-93D2-441D-8386-E1D74B6C5CED}" srcId="{E5EAD955-DEDB-4817-B4F0-6142BE38EFFF}" destId="{9E637AA3-7D9E-4FDF-B85C-F6E227A5F623}" srcOrd="3" destOrd="0" parTransId="{6BD1D791-1202-48D8-A381-6E88A0B81CB2}" sibTransId="{738ABB4B-8592-492B-AC14-D0C29F085639}"/>
    <dgm:cxn modelId="{0D0A54C9-5CAB-4728-A411-0C09C01083D2}" srcId="{E5EAD955-DEDB-4817-B4F0-6142BE38EFFF}" destId="{EAC3BA8B-A112-4690-9C85-F27FF600BCC1}" srcOrd="5" destOrd="0" parTransId="{D7AB744C-820A-4596-9C34-72F4A5E8AB71}" sibTransId="{53BBADA8-82CB-4F2F-B863-05BDFF8FA119}"/>
    <dgm:cxn modelId="{461631D4-93CE-4559-9286-EAD09101F953}" type="presOf" srcId="{A32302BE-D62F-494F-9F38-58EEB126742C}" destId="{864DF424-0C9F-4EE8-9220-BBE13CF602F1}" srcOrd="0" destOrd="0" presId="urn:microsoft.com/office/officeart/2005/8/layout/hChevron3"/>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7B74995D-ADB7-48A3-94FA-3ABCDC8999EC}" type="presParOf" srcId="{8B634797-A769-45FC-B888-F7ED540B1FC6}" destId="{89945F98-62CE-47F4-BCEA-297F93EE3C75}" srcOrd="6" destOrd="0" presId="urn:microsoft.com/office/officeart/2005/8/layout/hChevron3"/>
    <dgm:cxn modelId="{CD0D2D95-4AF2-449E-8493-F4BF164B6D14}" type="presParOf" srcId="{8B634797-A769-45FC-B888-F7ED540B1FC6}" destId="{08BF767E-D647-4CB3-B817-DB6D0E4D118D}"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9C5BF091-0A6F-410D-A754-9CD72EA0C298}" type="presParOf" srcId="{8B634797-A769-45FC-B888-F7ED540B1FC6}" destId="{48A2B4AC-A0CD-48D2-9043-8E1639182002}" srcOrd="10" destOrd="0" presId="urn:microsoft.com/office/officeart/2005/8/layout/hChevron3"/>
    <dgm:cxn modelId="{81E2720B-45EE-4CDA-AE59-0F670B9162AF}" type="presParOf" srcId="{8B634797-A769-45FC-B888-F7ED540B1FC6}" destId="{AE2BD115-0DD2-4BB5-AB36-F529596961ED}"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2BFAE7BC-8D04-44A7-8E2C-99242E18E1D9}" type="doc">
      <dgm:prSet loTypeId="urn:microsoft.com/office/officeart/2005/8/layout/chevron1" loCatId="process" qsTypeId="urn:microsoft.com/office/officeart/2005/8/quickstyle/simple1" qsCatId="simple" csTypeId="urn:microsoft.com/office/officeart/2005/8/colors/accent1_3" csCatId="accent1" phldr="1"/>
      <dgm:spPr/>
    </dgm:pt>
    <dgm:pt modelId="{C5E7D627-D867-42F0-96C2-84202FD53EE1}">
      <dgm:prSet phldrT="[Text]"/>
      <dgm:spPr/>
      <dgm:t>
        <a:bodyPr/>
        <a:lstStyle/>
        <a:p>
          <a:r>
            <a:rPr lang="nl-NL" b="1" dirty="0"/>
            <a:t>Inleiding MTO</a:t>
          </a:r>
          <a:endParaRPr lang="en-GB" b="1" dirty="0"/>
        </a:p>
      </dgm:t>
    </dgm:pt>
    <dgm:pt modelId="{6325B027-28A2-4CBE-BE04-AC3BFFE7DF5F}" type="parTrans" cxnId="{9487AF67-6970-4A12-AA48-96862BED223A}">
      <dgm:prSet/>
      <dgm:spPr/>
      <dgm:t>
        <a:bodyPr/>
        <a:lstStyle/>
        <a:p>
          <a:endParaRPr lang="en-GB"/>
        </a:p>
      </dgm:t>
    </dgm:pt>
    <dgm:pt modelId="{575929A8-45D7-4C7F-AF6E-AE51C92D6C33}" type="sibTrans" cxnId="{9487AF67-6970-4A12-AA48-96862BED223A}">
      <dgm:prSet/>
      <dgm:spPr/>
      <dgm:t>
        <a:bodyPr/>
        <a:lstStyle/>
        <a:p>
          <a:endParaRPr lang="en-GB"/>
        </a:p>
      </dgm:t>
    </dgm:pt>
    <dgm:pt modelId="{EC0720F2-6995-4CCF-95D8-B10632FE7A51}">
      <dgm:prSet phldrT="[Text]"/>
      <dgm:spPr/>
      <dgm:t>
        <a:bodyPr/>
        <a:lstStyle/>
        <a:p>
          <a:r>
            <a:rPr lang="nl-NL" b="1" dirty="0"/>
            <a:t>STA</a:t>
          </a:r>
          <a:endParaRPr lang="en-GB" b="1" dirty="0"/>
        </a:p>
      </dgm:t>
    </dgm:pt>
    <dgm:pt modelId="{A1E4A61E-DD6C-426D-8D45-B69245589EBC}" type="parTrans" cxnId="{8844DEC4-5B9B-45E1-99D4-4DA0F4E9C405}">
      <dgm:prSet/>
      <dgm:spPr/>
      <dgm:t>
        <a:bodyPr/>
        <a:lstStyle/>
        <a:p>
          <a:endParaRPr lang="en-GB"/>
        </a:p>
      </dgm:t>
    </dgm:pt>
    <dgm:pt modelId="{90B4C092-2BA8-4F1F-B530-97B6A719C242}" type="sibTrans" cxnId="{8844DEC4-5B9B-45E1-99D4-4DA0F4E9C405}">
      <dgm:prSet/>
      <dgm:spPr/>
      <dgm:t>
        <a:bodyPr/>
        <a:lstStyle/>
        <a:p>
          <a:endParaRPr lang="en-GB"/>
        </a:p>
      </dgm:t>
    </dgm:pt>
    <dgm:pt modelId="{D2E65CB9-FB57-47B6-9876-7E682EA26E91}">
      <dgm:prSet phldrT="[Text]"/>
      <dgm:spPr/>
      <dgm:t>
        <a:bodyPr/>
        <a:lstStyle/>
        <a:p>
          <a:r>
            <a:rPr lang="nl-NL" b="1" dirty="0"/>
            <a:t>Kwalitatief</a:t>
          </a:r>
        </a:p>
        <a:p>
          <a:r>
            <a:rPr lang="nl-NL" b="1" dirty="0"/>
            <a:t>onderzoek</a:t>
          </a:r>
        </a:p>
      </dgm:t>
    </dgm:pt>
    <dgm:pt modelId="{9337D44E-FA55-481F-B407-DB8C0E86CB87}" type="parTrans" cxnId="{448C979D-79DF-478D-B95C-F0C0A3E72497}">
      <dgm:prSet/>
      <dgm:spPr/>
      <dgm:t>
        <a:bodyPr/>
        <a:lstStyle/>
        <a:p>
          <a:endParaRPr lang="en-GB"/>
        </a:p>
      </dgm:t>
    </dgm:pt>
    <dgm:pt modelId="{F7CBA454-1F7B-4038-A73C-1432F1DD4504}" type="sibTrans" cxnId="{448C979D-79DF-478D-B95C-F0C0A3E72497}">
      <dgm:prSet/>
      <dgm:spPr/>
      <dgm:t>
        <a:bodyPr/>
        <a:lstStyle/>
        <a:p>
          <a:endParaRPr lang="en-GB"/>
        </a:p>
      </dgm:t>
    </dgm:pt>
    <dgm:pt modelId="{FF3A59A2-8091-4EA1-816B-ADB188DF8D20}">
      <dgm:prSet phldrT="[Text]"/>
      <dgm:spPr/>
      <dgm:t>
        <a:bodyPr/>
        <a:lstStyle/>
        <a:p>
          <a:r>
            <a:rPr lang="nl-NL" b="1" dirty="0"/>
            <a:t>Wetenschaps-</a:t>
          </a:r>
        </a:p>
        <a:p>
          <a:r>
            <a:rPr lang="nl-NL" b="1" dirty="0"/>
            <a:t>Filosofie</a:t>
          </a:r>
          <a:endParaRPr lang="en-GB" b="1" dirty="0"/>
        </a:p>
      </dgm:t>
    </dgm:pt>
    <dgm:pt modelId="{CB33A32D-227C-49F2-96EE-749290896B18}" type="parTrans" cxnId="{12C76E08-7DB2-47BE-8871-47DBC6776EC2}">
      <dgm:prSet/>
      <dgm:spPr/>
      <dgm:t>
        <a:bodyPr/>
        <a:lstStyle/>
        <a:p>
          <a:endParaRPr lang="en-GB"/>
        </a:p>
      </dgm:t>
    </dgm:pt>
    <dgm:pt modelId="{97DAB86E-742A-40CD-8CC8-688BEAA20A01}" type="sibTrans" cxnId="{12C76E08-7DB2-47BE-8871-47DBC6776EC2}">
      <dgm:prSet/>
      <dgm:spPr/>
      <dgm:t>
        <a:bodyPr/>
        <a:lstStyle/>
        <a:p>
          <a:endParaRPr lang="en-GB"/>
        </a:p>
      </dgm:t>
    </dgm:pt>
    <dgm:pt modelId="{99C036C7-B9BC-40E2-BFC3-016FD56F098F}">
      <dgm:prSet phldrT="[Text]"/>
      <dgm:spPr/>
      <dgm:t>
        <a:bodyPr/>
        <a:lstStyle/>
        <a:p>
          <a:r>
            <a:rPr lang="nl-NL" b="1" dirty="0"/>
            <a:t>Causale analyse</a:t>
          </a:r>
          <a:endParaRPr lang="en-GB" b="1" dirty="0"/>
        </a:p>
      </dgm:t>
    </dgm:pt>
    <dgm:pt modelId="{088A500B-FF67-4FC3-B7C8-1400751DE685}" type="parTrans" cxnId="{1754376D-5D6F-4909-B2F7-6FF95B8856F7}">
      <dgm:prSet/>
      <dgm:spPr/>
      <dgm:t>
        <a:bodyPr/>
        <a:lstStyle/>
        <a:p>
          <a:endParaRPr lang="en-GB"/>
        </a:p>
      </dgm:t>
    </dgm:pt>
    <dgm:pt modelId="{3F53E793-E61C-4D49-9E1E-23C67613A40A}" type="sibTrans" cxnId="{1754376D-5D6F-4909-B2F7-6FF95B8856F7}">
      <dgm:prSet/>
      <dgm:spPr/>
      <dgm:t>
        <a:bodyPr/>
        <a:lstStyle/>
        <a:p>
          <a:endParaRPr lang="en-GB"/>
        </a:p>
      </dgm:t>
    </dgm:pt>
    <dgm:pt modelId="{A862D686-125B-47F3-A56A-C392EE3E2F77}">
      <dgm:prSet phldrT="[Text]"/>
      <dgm:spPr/>
      <dgm:t>
        <a:bodyPr/>
        <a:lstStyle/>
        <a:p>
          <a:r>
            <a:rPr lang="nl-NL" b="1" dirty="0"/>
            <a:t>Analyse vragenlijsten</a:t>
          </a:r>
          <a:endParaRPr lang="en-GB" b="1" dirty="0"/>
        </a:p>
      </dgm:t>
    </dgm:pt>
    <dgm:pt modelId="{8DFC6532-BEBE-4AFC-84F4-8B2E3BCA40E7}" type="parTrans" cxnId="{FE79AE51-C00D-4B4A-8805-2D7FFFC2A1AA}">
      <dgm:prSet/>
      <dgm:spPr/>
      <dgm:t>
        <a:bodyPr/>
        <a:lstStyle/>
        <a:p>
          <a:endParaRPr lang="en-GB"/>
        </a:p>
      </dgm:t>
    </dgm:pt>
    <dgm:pt modelId="{D5451A1B-F7C9-47AD-A5FC-0396730F6DBE}" type="sibTrans" cxnId="{FE79AE51-C00D-4B4A-8805-2D7FFFC2A1AA}">
      <dgm:prSet/>
      <dgm:spPr/>
      <dgm:t>
        <a:bodyPr/>
        <a:lstStyle/>
        <a:p>
          <a:endParaRPr lang="en-GB"/>
        </a:p>
      </dgm:t>
    </dgm:pt>
    <dgm:pt modelId="{87AD3142-C7D7-430B-82BF-3E26EC5F0DA4}">
      <dgm:prSet phldrT="[Text]"/>
      <dgm:spPr/>
      <dgm:t>
        <a:bodyPr/>
        <a:lstStyle/>
        <a:p>
          <a:r>
            <a:rPr lang="nl-NL" b="1" dirty="0"/>
            <a:t>SCRIPTIE</a:t>
          </a:r>
          <a:endParaRPr lang="en-GB" b="1" dirty="0"/>
        </a:p>
      </dgm:t>
    </dgm:pt>
    <dgm:pt modelId="{5840D971-95FF-4061-B3A6-9203CE092E26}" type="parTrans" cxnId="{ACA186B8-C164-403E-8BE6-1AC615E3F041}">
      <dgm:prSet/>
      <dgm:spPr/>
      <dgm:t>
        <a:bodyPr/>
        <a:lstStyle/>
        <a:p>
          <a:endParaRPr lang="en-GB"/>
        </a:p>
      </dgm:t>
    </dgm:pt>
    <dgm:pt modelId="{9A511ECA-5ED7-43F1-9249-00A462029E1F}" type="sibTrans" cxnId="{ACA186B8-C164-403E-8BE6-1AC615E3F041}">
      <dgm:prSet/>
      <dgm:spPr/>
      <dgm:t>
        <a:bodyPr/>
        <a:lstStyle/>
        <a:p>
          <a:endParaRPr lang="en-GB"/>
        </a:p>
      </dgm:t>
    </dgm:pt>
    <dgm:pt modelId="{072F9094-A9D9-4D62-B216-B64C6F520243}" type="pres">
      <dgm:prSet presAssocID="{2BFAE7BC-8D04-44A7-8E2C-99242E18E1D9}" presName="Name0" presStyleCnt="0">
        <dgm:presLayoutVars>
          <dgm:dir/>
          <dgm:animLvl val="lvl"/>
          <dgm:resizeHandles val="exact"/>
        </dgm:presLayoutVars>
      </dgm:prSet>
      <dgm:spPr/>
    </dgm:pt>
    <dgm:pt modelId="{66F2C15A-5993-4D24-BBE5-19432A48DC4E}" type="pres">
      <dgm:prSet presAssocID="{C5E7D627-D867-42F0-96C2-84202FD53EE1}" presName="parTxOnly" presStyleLbl="node1" presStyleIdx="0" presStyleCnt="7">
        <dgm:presLayoutVars>
          <dgm:chMax val="0"/>
          <dgm:chPref val="0"/>
          <dgm:bulletEnabled val="1"/>
        </dgm:presLayoutVars>
      </dgm:prSet>
      <dgm:spPr/>
    </dgm:pt>
    <dgm:pt modelId="{C9F69DE1-1D2C-4499-AEF8-2548D114F43E}" type="pres">
      <dgm:prSet presAssocID="{575929A8-45D7-4C7F-AF6E-AE51C92D6C33}" presName="parTxOnlySpace" presStyleCnt="0"/>
      <dgm:spPr/>
    </dgm:pt>
    <dgm:pt modelId="{B7FF468D-E299-46A3-B132-7A723F55D3CE}" type="pres">
      <dgm:prSet presAssocID="{EC0720F2-6995-4CCF-95D8-B10632FE7A51}" presName="parTxOnly" presStyleLbl="node1" presStyleIdx="1" presStyleCnt="7">
        <dgm:presLayoutVars>
          <dgm:chMax val="0"/>
          <dgm:chPref val="0"/>
          <dgm:bulletEnabled val="1"/>
        </dgm:presLayoutVars>
      </dgm:prSet>
      <dgm:spPr/>
    </dgm:pt>
    <dgm:pt modelId="{9F05F6EF-C42C-42DB-A7E1-5831E9E435F5}" type="pres">
      <dgm:prSet presAssocID="{90B4C092-2BA8-4F1F-B530-97B6A719C242}" presName="parTxOnlySpace" presStyleCnt="0"/>
      <dgm:spPr/>
    </dgm:pt>
    <dgm:pt modelId="{69ABD09D-5F9A-47E4-886D-65E9BB5CF9B7}" type="pres">
      <dgm:prSet presAssocID="{D2E65CB9-FB57-47B6-9876-7E682EA26E91}" presName="parTxOnly" presStyleLbl="node1" presStyleIdx="2" presStyleCnt="7" custLinFactNeighborX="-52568" custLinFactNeighborY="-50000">
        <dgm:presLayoutVars>
          <dgm:chMax val="0"/>
          <dgm:chPref val="0"/>
          <dgm:bulletEnabled val="1"/>
        </dgm:presLayoutVars>
      </dgm:prSet>
      <dgm:spPr/>
    </dgm:pt>
    <dgm:pt modelId="{E383D684-AA3E-42EB-8BF6-F816621C83D2}" type="pres">
      <dgm:prSet presAssocID="{F7CBA454-1F7B-4038-A73C-1432F1DD4504}" presName="parTxOnlySpace" presStyleCnt="0"/>
      <dgm:spPr/>
    </dgm:pt>
    <dgm:pt modelId="{7EE72A92-A9B1-4CC1-A79C-67061871DD83}" type="pres">
      <dgm:prSet presAssocID="{FF3A59A2-8091-4EA1-816B-ADB188DF8D20}" presName="parTxOnly" presStyleLbl="node1" presStyleIdx="3" presStyleCnt="7" custLinFactX="-82942" custLinFactNeighborX="-100000" custLinFactNeighborY="66203">
        <dgm:presLayoutVars>
          <dgm:chMax val="0"/>
          <dgm:chPref val="0"/>
          <dgm:bulletEnabled val="1"/>
        </dgm:presLayoutVars>
      </dgm:prSet>
      <dgm:spPr/>
    </dgm:pt>
    <dgm:pt modelId="{AA05A074-AB6E-4B74-91F2-74DECFC05161}" type="pres">
      <dgm:prSet presAssocID="{97DAB86E-742A-40CD-8CC8-688BEAA20A01}" presName="parTxOnlySpace" presStyleCnt="0"/>
      <dgm:spPr/>
    </dgm:pt>
    <dgm:pt modelId="{039213F9-0C81-46C8-A4B4-223A18D2D660}" type="pres">
      <dgm:prSet presAssocID="{99C036C7-B9BC-40E2-BFC3-016FD56F098F}" presName="parTxOnly" presStyleLbl="node1" presStyleIdx="4" presStyleCnt="7" custLinFactX="-75142" custLinFactNeighborX="-100000" custLinFactNeighborY="0">
        <dgm:presLayoutVars>
          <dgm:chMax val="0"/>
          <dgm:chPref val="0"/>
          <dgm:bulletEnabled val="1"/>
        </dgm:presLayoutVars>
      </dgm:prSet>
      <dgm:spPr/>
    </dgm:pt>
    <dgm:pt modelId="{92EDD7AF-16C9-4251-AD3F-18C686F1AAB5}" type="pres">
      <dgm:prSet presAssocID="{3F53E793-E61C-4D49-9E1E-23C67613A40A}" presName="parTxOnlySpace" presStyleCnt="0"/>
      <dgm:spPr/>
    </dgm:pt>
    <dgm:pt modelId="{8AF00EDC-501E-4EA9-A2F5-D19BDF8FBF6D}" type="pres">
      <dgm:prSet presAssocID="{A862D686-125B-47F3-A56A-C392EE3E2F77}" presName="parTxOnly" presStyleLbl="node1" presStyleIdx="5" presStyleCnt="7" custLinFactX="-77398" custLinFactNeighborX="-100000">
        <dgm:presLayoutVars>
          <dgm:chMax val="0"/>
          <dgm:chPref val="0"/>
          <dgm:bulletEnabled val="1"/>
        </dgm:presLayoutVars>
      </dgm:prSet>
      <dgm:spPr/>
    </dgm:pt>
    <dgm:pt modelId="{47E2F3A8-BFA4-4A5A-B948-C3C19EEBB9BA}" type="pres">
      <dgm:prSet presAssocID="{D5451A1B-F7C9-47AD-A5FC-0396730F6DBE}" presName="parTxOnlySpace" presStyleCnt="0"/>
      <dgm:spPr/>
    </dgm:pt>
    <dgm:pt modelId="{F59DDDDE-A29B-4095-8600-79E792C0711C}" type="pres">
      <dgm:prSet presAssocID="{87AD3142-C7D7-430B-82BF-3E26EC5F0DA4}" presName="parTxOnly" presStyleLbl="node1" presStyleIdx="6" presStyleCnt="7" custLinFactX="-82000" custLinFactNeighborX="-100000" custLinFactNeighborY="-2750">
        <dgm:presLayoutVars>
          <dgm:chMax val="0"/>
          <dgm:chPref val="0"/>
          <dgm:bulletEnabled val="1"/>
        </dgm:presLayoutVars>
      </dgm:prSet>
      <dgm:spPr/>
    </dgm:pt>
  </dgm:ptLst>
  <dgm:cxnLst>
    <dgm:cxn modelId="{12C76E08-7DB2-47BE-8871-47DBC6776EC2}" srcId="{2BFAE7BC-8D04-44A7-8E2C-99242E18E1D9}" destId="{FF3A59A2-8091-4EA1-816B-ADB188DF8D20}" srcOrd="3" destOrd="0" parTransId="{CB33A32D-227C-49F2-96EE-749290896B18}" sibTransId="{97DAB86E-742A-40CD-8CC8-688BEAA20A01}"/>
    <dgm:cxn modelId="{4C48E032-01E0-4CCD-9CF7-804F25BAB05C}" type="presOf" srcId="{99C036C7-B9BC-40E2-BFC3-016FD56F098F}" destId="{039213F9-0C81-46C8-A4B4-223A18D2D660}" srcOrd="0" destOrd="0" presId="urn:microsoft.com/office/officeart/2005/8/layout/chevron1"/>
    <dgm:cxn modelId="{4A7F423C-D7F6-458B-A993-0E0EE1323FD0}" type="presOf" srcId="{A862D686-125B-47F3-A56A-C392EE3E2F77}" destId="{8AF00EDC-501E-4EA9-A2F5-D19BDF8FBF6D}" srcOrd="0" destOrd="0" presId="urn:microsoft.com/office/officeart/2005/8/layout/chevron1"/>
    <dgm:cxn modelId="{9487AF67-6970-4A12-AA48-96862BED223A}" srcId="{2BFAE7BC-8D04-44A7-8E2C-99242E18E1D9}" destId="{C5E7D627-D867-42F0-96C2-84202FD53EE1}" srcOrd="0" destOrd="0" parTransId="{6325B027-28A2-4CBE-BE04-AC3BFFE7DF5F}" sibTransId="{575929A8-45D7-4C7F-AF6E-AE51C92D6C33}"/>
    <dgm:cxn modelId="{1754376D-5D6F-4909-B2F7-6FF95B8856F7}" srcId="{2BFAE7BC-8D04-44A7-8E2C-99242E18E1D9}" destId="{99C036C7-B9BC-40E2-BFC3-016FD56F098F}" srcOrd="4" destOrd="0" parTransId="{088A500B-FF67-4FC3-B7C8-1400751DE685}" sibTransId="{3F53E793-E61C-4D49-9E1E-23C67613A40A}"/>
    <dgm:cxn modelId="{9B8E264F-5C8F-410A-A4C8-7C97D870C7B1}" type="presOf" srcId="{EC0720F2-6995-4CCF-95D8-B10632FE7A51}" destId="{B7FF468D-E299-46A3-B132-7A723F55D3CE}" srcOrd="0" destOrd="0" presId="urn:microsoft.com/office/officeart/2005/8/layout/chevron1"/>
    <dgm:cxn modelId="{FE79AE51-C00D-4B4A-8805-2D7FFFC2A1AA}" srcId="{2BFAE7BC-8D04-44A7-8E2C-99242E18E1D9}" destId="{A862D686-125B-47F3-A56A-C392EE3E2F77}" srcOrd="5" destOrd="0" parTransId="{8DFC6532-BEBE-4AFC-84F4-8B2E3BCA40E7}" sibTransId="{D5451A1B-F7C9-47AD-A5FC-0396730F6DBE}"/>
    <dgm:cxn modelId="{DF21797B-9FFA-4A88-AD92-67409CDA3E22}" type="presOf" srcId="{87AD3142-C7D7-430B-82BF-3E26EC5F0DA4}" destId="{F59DDDDE-A29B-4095-8600-79E792C0711C}" srcOrd="0" destOrd="0" presId="urn:microsoft.com/office/officeart/2005/8/layout/chevron1"/>
    <dgm:cxn modelId="{448C979D-79DF-478D-B95C-F0C0A3E72497}" srcId="{2BFAE7BC-8D04-44A7-8E2C-99242E18E1D9}" destId="{D2E65CB9-FB57-47B6-9876-7E682EA26E91}" srcOrd="2" destOrd="0" parTransId="{9337D44E-FA55-481F-B407-DB8C0E86CB87}" sibTransId="{F7CBA454-1F7B-4038-A73C-1432F1DD4504}"/>
    <dgm:cxn modelId="{318620A8-D37C-44CE-9D70-56B0B893475C}" type="presOf" srcId="{C5E7D627-D867-42F0-96C2-84202FD53EE1}" destId="{66F2C15A-5993-4D24-BBE5-19432A48DC4E}" srcOrd="0" destOrd="0" presId="urn:microsoft.com/office/officeart/2005/8/layout/chevron1"/>
    <dgm:cxn modelId="{19EE54AA-7C06-4FB2-9BDE-95F45D118C65}" type="presOf" srcId="{D2E65CB9-FB57-47B6-9876-7E682EA26E91}" destId="{69ABD09D-5F9A-47E4-886D-65E9BB5CF9B7}" srcOrd="0" destOrd="0" presId="urn:microsoft.com/office/officeart/2005/8/layout/chevron1"/>
    <dgm:cxn modelId="{D3F096AF-A4A7-4897-8CD7-5D590E1EC4E7}" type="presOf" srcId="{2BFAE7BC-8D04-44A7-8E2C-99242E18E1D9}" destId="{072F9094-A9D9-4D62-B216-B64C6F520243}" srcOrd="0" destOrd="0" presId="urn:microsoft.com/office/officeart/2005/8/layout/chevron1"/>
    <dgm:cxn modelId="{ACA186B8-C164-403E-8BE6-1AC615E3F041}" srcId="{2BFAE7BC-8D04-44A7-8E2C-99242E18E1D9}" destId="{87AD3142-C7D7-430B-82BF-3E26EC5F0DA4}" srcOrd="6" destOrd="0" parTransId="{5840D971-95FF-4061-B3A6-9203CE092E26}" sibTransId="{9A511ECA-5ED7-43F1-9249-00A462029E1F}"/>
    <dgm:cxn modelId="{8844DEC4-5B9B-45E1-99D4-4DA0F4E9C405}" srcId="{2BFAE7BC-8D04-44A7-8E2C-99242E18E1D9}" destId="{EC0720F2-6995-4CCF-95D8-B10632FE7A51}" srcOrd="1" destOrd="0" parTransId="{A1E4A61E-DD6C-426D-8D45-B69245589EBC}" sibTransId="{90B4C092-2BA8-4F1F-B530-97B6A719C242}"/>
    <dgm:cxn modelId="{4D1D36CE-83B5-40DD-AC1F-832D07D85808}" type="presOf" srcId="{FF3A59A2-8091-4EA1-816B-ADB188DF8D20}" destId="{7EE72A92-A9B1-4CC1-A79C-67061871DD83}" srcOrd="0" destOrd="0" presId="urn:microsoft.com/office/officeart/2005/8/layout/chevron1"/>
    <dgm:cxn modelId="{04BBE396-BE83-4B44-925B-A5E3F91FC757}" type="presParOf" srcId="{072F9094-A9D9-4D62-B216-B64C6F520243}" destId="{66F2C15A-5993-4D24-BBE5-19432A48DC4E}" srcOrd="0" destOrd="0" presId="urn:microsoft.com/office/officeart/2005/8/layout/chevron1"/>
    <dgm:cxn modelId="{F560FCFB-C230-43A1-ADAA-3746ED318CE3}" type="presParOf" srcId="{072F9094-A9D9-4D62-B216-B64C6F520243}" destId="{C9F69DE1-1D2C-4499-AEF8-2548D114F43E}" srcOrd="1" destOrd="0" presId="urn:microsoft.com/office/officeart/2005/8/layout/chevron1"/>
    <dgm:cxn modelId="{1ED3328A-CB07-4927-B261-E2400F713280}" type="presParOf" srcId="{072F9094-A9D9-4D62-B216-B64C6F520243}" destId="{B7FF468D-E299-46A3-B132-7A723F55D3CE}" srcOrd="2" destOrd="0" presId="urn:microsoft.com/office/officeart/2005/8/layout/chevron1"/>
    <dgm:cxn modelId="{48A421B9-12F5-4B53-9239-2F30FE97C3F4}" type="presParOf" srcId="{072F9094-A9D9-4D62-B216-B64C6F520243}" destId="{9F05F6EF-C42C-42DB-A7E1-5831E9E435F5}" srcOrd="3" destOrd="0" presId="urn:microsoft.com/office/officeart/2005/8/layout/chevron1"/>
    <dgm:cxn modelId="{5F85DE67-7669-4EB6-ADDE-E01052FA5DF1}" type="presParOf" srcId="{072F9094-A9D9-4D62-B216-B64C6F520243}" destId="{69ABD09D-5F9A-47E4-886D-65E9BB5CF9B7}" srcOrd="4" destOrd="0" presId="urn:microsoft.com/office/officeart/2005/8/layout/chevron1"/>
    <dgm:cxn modelId="{DBD39225-32CB-4154-A419-72123A4E7122}" type="presParOf" srcId="{072F9094-A9D9-4D62-B216-B64C6F520243}" destId="{E383D684-AA3E-42EB-8BF6-F816621C83D2}" srcOrd="5" destOrd="0" presId="urn:microsoft.com/office/officeart/2005/8/layout/chevron1"/>
    <dgm:cxn modelId="{34880703-8718-48AA-8624-6739326BDB06}" type="presParOf" srcId="{072F9094-A9D9-4D62-B216-B64C6F520243}" destId="{7EE72A92-A9B1-4CC1-A79C-67061871DD83}" srcOrd="6" destOrd="0" presId="urn:microsoft.com/office/officeart/2005/8/layout/chevron1"/>
    <dgm:cxn modelId="{9A6F5068-57E5-47AC-9990-DC72FE49C211}" type="presParOf" srcId="{072F9094-A9D9-4D62-B216-B64C6F520243}" destId="{AA05A074-AB6E-4B74-91F2-74DECFC05161}" srcOrd="7" destOrd="0" presId="urn:microsoft.com/office/officeart/2005/8/layout/chevron1"/>
    <dgm:cxn modelId="{2CBA5CA7-EB39-4FA6-AF2C-7F8B5BF68D9A}" type="presParOf" srcId="{072F9094-A9D9-4D62-B216-B64C6F520243}" destId="{039213F9-0C81-46C8-A4B4-223A18D2D660}" srcOrd="8" destOrd="0" presId="urn:microsoft.com/office/officeart/2005/8/layout/chevron1"/>
    <dgm:cxn modelId="{1C870A58-BAD8-4D89-874B-5C40ACC34283}" type="presParOf" srcId="{072F9094-A9D9-4D62-B216-B64C6F520243}" destId="{92EDD7AF-16C9-4251-AD3F-18C686F1AAB5}" srcOrd="9" destOrd="0" presId="urn:microsoft.com/office/officeart/2005/8/layout/chevron1"/>
    <dgm:cxn modelId="{1954D836-C614-403D-8FC9-76915AFF3563}" type="presParOf" srcId="{072F9094-A9D9-4D62-B216-B64C6F520243}" destId="{8AF00EDC-501E-4EA9-A2F5-D19BDF8FBF6D}" srcOrd="10" destOrd="0" presId="urn:microsoft.com/office/officeart/2005/8/layout/chevron1"/>
    <dgm:cxn modelId="{5682598F-9BF3-43D9-990B-D45E9997EF5D}" type="presParOf" srcId="{072F9094-A9D9-4D62-B216-B64C6F520243}" destId="{47E2F3A8-BFA4-4A5A-B948-C3C19EEBB9BA}" srcOrd="11" destOrd="0" presId="urn:microsoft.com/office/officeart/2005/8/layout/chevron1"/>
    <dgm:cxn modelId="{FBDD8064-63C4-4671-99F7-CE3814BA6006}" type="presParOf" srcId="{072F9094-A9D9-4D62-B216-B64C6F520243}" destId="{F59DDDDE-A29B-4095-8600-79E792C0711C}" srcOrd="12"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2BFAE7BC-8D04-44A7-8E2C-99242E18E1D9}" type="doc">
      <dgm:prSet loTypeId="urn:microsoft.com/office/officeart/2005/8/layout/chevron1" loCatId="process" qsTypeId="urn:microsoft.com/office/officeart/2005/8/quickstyle/simple1" qsCatId="simple" csTypeId="urn:microsoft.com/office/officeart/2005/8/colors/accent1_3" csCatId="accent1" phldr="1"/>
      <dgm:spPr/>
    </dgm:pt>
    <dgm:pt modelId="{C5E7D627-D867-42F0-96C2-84202FD53EE1}">
      <dgm:prSet phldrT="[Text]"/>
      <dgm:spPr/>
      <dgm:t>
        <a:bodyPr/>
        <a:lstStyle/>
        <a:p>
          <a:r>
            <a:rPr lang="nl-NL" b="1" dirty="0"/>
            <a:t>Inleiding MTO</a:t>
          </a:r>
          <a:endParaRPr lang="en-GB" b="1" dirty="0"/>
        </a:p>
      </dgm:t>
    </dgm:pt>
    <dgm:pt modelId="{6325B027-28A2-4CBE-BE04-AC3BFFE7DF5F}" type="parTrans" cxnId="{9487AF67-6970-4A12-AA48-96862BED223A}">
      <dgm:prSet/>
      <dgm:spPr/>
      <dgm:t>
        <a:bodyPr/>
        <a:lstStyle/>
        <a:p>
          <a:endParaRPr lang="en-GB"/>
        </a:p>
      </dgm:t>
    </dgm:pt>
    <dgm:pt modelId="{575929A8-45D7-4C7F-AF6E-AE51C92D6C33}" type="sibTrans" cxnId="{9487AF67-6970-4A12-AA48-96862BED223A}">
      <dgm:prSet/>
      <dgm:spPr/>
      <dgm:t>
        <a:bodyPr/>
        <a:lstStyle/>
        <a:p>
          <a:endParaRPr lang="en-GB"/>
        </a:p>
      </dgm:t>
    </dgm:pt>
    <dgm:pt modelId="{EC0720F2-6995-4CCF-95D8-B10632FE7A51}">
      <dgm:prSet phldrT="[Text]"/>
      <dgm:spPr/>
      <dgm:t>
        <a:bodyPr/>
        <a:lstStyle/>
        <a:p>
          <a:r>
            <a:rPr lang="nl-NL" b="1" dirty="0"/>
            <a:t>STA</a:t>
          </a:r>
          <a:endParaRPr lang="en-GB" b="1" dirty="0"/>
        </a:p>
      </dgm:t>
    </dgm:pt>
    <dgm:pt modelId="{A1E4A61E-DD6C-426D-8D45-B69245589EBC}" type="parTrans" cxnId="{8844DEC4-5B9B-45E1-99D4-4DA0F4E9C405}">
      <dgm:prSet/>
      <dgm:spPr/>
      <dgm:t>
        <a:bodyPr/>
        <a:lstStyle/>
        <a:p>
          <a:endParaRPr lang="en-GB"/>
        </a:p>
      </dgm:t>
    </dgm:pt>
    <dgm:pt modelId="{90B4C092-2BA8-4F1F-B530-97B6A719C242}" type="sibTrans" cxnId="{8844DEC4-5B9B-45E1-99D4-4DA0F4E9C405}">
      <dgm:prSet/>
      <dgm:spPr/>
      <dgm:t>
        <a:bodyPr/>
        <a:lstStyle/>
        <a:p>
          <a:endParaRPr lang="en-GB"/>
        </a:p>
      </dgm:t>
    </dgm:pt>
    <dgm:pt modelId="{D2E65CB9-FB57-47B6-9876-7E682EA26E91}">
      <dgm:prSet phldrT="[Text]"/>
      <dgm:spPr/>
      <dgm:t>
        <a:bodyPr/>
        <a:lstStyle/>
        <a:p>
          <a:r>
            <a:rPr lang="nl-NL" b="1" dirty="0"/>
            <a:t>Kwalitatief</a:t>
          </a:r>
        </a:p>
        <a:p>
          <a:r>
            <a:rPr lang="nl-NL" b="1" dirty="0"/>
            <a:t>onderzoek</a:t>
          </a:r>
        </a:p>
      </dgm:t>
    </dgm:pt>
    <dgm:pt modelId="{9337D44E-FA55-481F-B407-DB8C0E86CB87}" type="parTrans" cxnId="{448C979D-79DF-478D-B95C-F0C0A3E72497}">
      <dgm:prSet/>
      <dgm:spPr/>
      <dgm:t>
        <a:bodyPr/>
        <a:lstStyle/>
        <a:p>
          <a:endParaRPr lang="en-GB"/>
        </a:p>
      </dgm:t>
    </dgm:pt>
    <dgm:pt modelId="{F7CBA454-1F7B-4038-A73C-1432F1DD4504}" type="sibTrans" cxnId="{448C979D-79DF-478D-B95C-F0C0A3E72497}">
      <dgm:prSet/>
      <dgm:spPr/>
      <dgm:t>
        <a:bodyPr/>
        <a:lstStyle/>
        <a:p>
          <a:endParaRPr lang="en-GB"/>
        </a:p>
      </dgm:t>
    </dgm:pt>
    <dgm:pt modelId="{FF3A59A2-8091-4EA1-816B-ADB188DF8D20}">
      <dgm:prSet phldrT="[Text]"/>
      <dgm:spPr/>
      <dgm:t>
        <a:bodyPr/>
        <a:lstStyle/>
        <a:p>
          <a:r>
            <a:rPr lang="nl-NL" b="1" dirty="0"/>
            <a:t>Wetenschaps-</a:t>
          </a:r>
        </a:p>
        <a:p>
          <a:r>
            <a:rPr lang="nl-NL" b="1" dirty="0"/>
            <a:t>Filosofie</a:t>
          </a:r>
          <a:endParaRPr lang="en-GB" b="1" dirty="0"/>
        </a:p>
      </dgm:t>
    </dgm:pt>
    <dgm:pt modelId="{CB33A32D-227C-49F2-96EE-749290896B18}" type="parTrans" cxnId="{12C76E08-7DB2-47BE-8871-47DBC6776EC2}">
      <dgm:prSet/>
      <dgm:spPr/>
      <dgm:t>
        <a:bodyPr/>
        <a:lstStyle/>
        <a:p>
          <a:endParaRPr lang="en-GB"/>
        </a:p>
      </dgm:t>
    </dgm:pt>
    <dgm:pt modelId="{97DAB86E-742A-40CD-8CC8-688BEAA20A01}" type="sibTrans" cxnId="{12C76E08-7DB2-47BE-8871-47DBC6776EC2}">
      <dgm:prSet/>
      <dgm:spPr/>
      <dgm:t>
        <a:bodyPr/>
        <a:lstStyle/>
        <a:p>
          <a:endParaRPr lang="en-GB"/>
        </a:p>
      </dgm:t>
    </dgm:pt>
    <dgm:pt modelId="{99C036C7-B9BC-40E2-BFC3-016FD56F098F}">
      <dgm:prSet phldrT="[Text]"/>
      <dgm:spPr/>
      <dgm:t>
        <a:bodyPr/>
        <a:lstStyle/>
        <a:p>
          <a:r>
            <a:rPr lang="nl-NL" b="1" dirty="0"/>
            <a:t>Causale analyse</a:t>
          </a:r>
          <a:endParaRPr lang="en-GB" b="1" dirty="0"/>
        </a:p>
      </dgm:t>
    </dgm:pt>
    <dgm:pt modelId="{088A500B-FF67-4FC3-B7C8-1400751DE685}" type="parTrans" cxnId="{1754376D-5D6F-4909-B2F7-6FF95B8856F7}">
      <dgm:prSet/>
      <dgm:spPr/>
      <dgm:t>
        <a:bodyPr/>
        <a:lstStyle/>
        <a:p>
          <a:endParaRPr lang="en-GB"/>
        </a:p>
      </dgm:t>
    </dgm:pt>
    <dgm:pt modelId="{3F53E793-E61C-4D49-9E1E-23C67613A40A}" type="sibTrans" cxnId="{1754376D-5D6F-4909-B2F7-6FF95B8856F7}">
      <dgm:prSet/>
      <dgm:spPr/>
      <dgm:t>
        <a:bodyPr/>
        <a:lstStyle/>
        <a:p>
          <a:endParaRPr lang="en-GB"/>
        </a:p>
      </dgm:t>
    </dgm:pt>
    <dgm:pt modelId="{A862D686-125B-47F3-A56A-C392EE3E2F77}">
      <dgm:prSet phldrT="[Text]"/>
      <dgm:spPr/>
      <dgm:t>
        <a:bodyPr/>
        <a:lstStyle/>
        <a:p>
          <a:r>
            <a:rPr lang="nl-NL" b="1" dirty="0"/>
            <a:t>Analyse vragenlijsten</a:t>
          </a:r>
          <a:endParaRPr lang="en-GB" b="1" dirty="0"/>
        </a:p>
      </dgm:t>
    </dgm:pt>
    <dgm:pt modelId="{8DFC6532-BEBE-4AFC-84F4-8B2E3BCA40E7}" type="parTrans" cxnId="{FE79AE51-C00D-4B4A-8805-2D7FFFC2A1AA}">
      <dgm:prSet/>
      <dgm:spPr/>
      <dgm:t>
        <a:bodyPr/>
        <a:lstStyle/>
        <a:p>
          <a:endParaRPr lang="en-GB"/>
        </a:p>
      </dgm:t>
    </dgm:pt>
    <dgm:pt modelId="{D5451A1B-F7C9-47AD-A5FC-0396730F6DBE}" type="sibTrans" cxnId="{FE79AE51-C00D-4B4A-8805-2D7FFFC2A1AA}">
      <dgm:prSet/>
      <dgm:spPr/>
      <dgm:t>
        <a:bodyPr/>
        <a:lstStyle/>
        <a:p>
          <a:endParaRPr lang="en-GB"/>
        </a:p>
      </dgm:t>
    </dgm:pt>
    <dgm:pt modelId="{87AD3142-C7D7-430B-82BF-3E26EC5F0DA4}">
      <dgm:prSet phldrT="[Text]"/>
      <dgm:spPr/>
      <dgm:t>
        <a:bodyPr/>
        <a:lstStyle/>
        <a:p>
          <a:r>
            <a:rPr lang="nl-NL" b="1" dirty="0"/>
            <a:t>SCRIPTIE</a:t>
          </a:r>
          <a:endParaRPr lang="en-GB" b="1" dirty="0"/>
        </a:p>
      </dgm:t>
    </dgm:pt>
    <dgm:pt modelId="{5840D971-95FF-4061-B3A6-9203CE092E26}" type="parTrans" cxnId="{ACA186B8-C164-403E-8BE6-1AC615E3F041}">
      <dgm:prSet/>
      <dgm:spPr/>
      <dgm:t>
        <a:bodyPr/>
        <a:lstStyle/>
        <a:p>
          <a:endParaRPr lang="en-GB"/>
        </a:p>
      </dgm:t>
    </dgm:pt>
    <dgm:pt modelId="{9A511ECA-5ED7-43F1-9249-00A462029E1F}" type="sibTrans" cxnId="{ACA186B8-C164-403E-8BE6-1AC615E3F041}">
      <dgm:prSet/>
      <dgm:spPr/>
      <dgm:t>
        <a:bodyPr/>
        <a:lstStyle/>
        <a:p>
          <a:endParaRPr lang="en-GB"/>
        </a:p>
      </dgm:t>
    </dgm:pt>
    <dgm:pt modelId="{072F9094-A9D9-4D62-B216-B64C6F520243}" type="pres">
      <dgm:prSet presAssocID="{2BFAE7BC-8D04-44A7-8E2C-99242E18E1D9}" presName="Name0" presStyleCnt="0">
        <dgm:presLayoutVars>
          <dgm:dir/>
          <dgm:animLvl val="lvl"/>
          <dgm:resizeHandles val="exact"/>
        </dgm:presLayoutVars>
      </dgm:prSet>
      <dgm:spPr/>
    </dgm:pt>
    <dgm:pt modelId="{66F2C15A-5993-4D24-BBE5-19432A48DC4E}" type="pres">
      <dgm:prSet presAssocID="{C5E7D627-D867-42F0-96C2-84202FD53EE1}" presName="parTxOnly" presStyleLbl="node1" presStyleIdx="0" presStyleCnt="7">
        <dgm:presLayoutVars>
          <dgm:chMax val="0"/>
          <dgm:chPref val="0"/>
          <dgm:bulletEnabled val="1"/>
        </dgm:presLayoutVars>
      </dgm:prSet>
      <dgm:spPr/>
    </dgm:pt>
    <dgm:pt modelId="{C9F69DE1-1D2C-4499-AEF8-2548D114F43E}" type="pres">
      <dgm:prSet presAssocID="{575929A8-45D7-4C7F-AF6E-AE51C92D6C33}" presName="parTxOnlySpace" presStyleCnt="0"/>
      <dgm:spPr/>
    </dgm:pt>
    <dgm:pt modelId="{B7FF468D-E299-46A3-B132-7A723F55D3CE}" type="pres">
      <dgm:prSet presAssocID="{EC0720F2-6995-4CCF-95D8-B10632FE7A51}" presName="parTxOnly" presStyleLbl="node1" presStyleIdx="1" presStyleCnt="7">
        <dgm:presLayoutVars>
          <dgm:chMax val="0"/>
          <dgm:chPref val="0"/>
          <dgm:bulletEnabled val="1"/>
        </dgm:presLayoutVars>
      </dgm:prSet>
      <dgm:spPr/>
    </dgm:pt>
    <dgm:pt modelId="{9F05F6EF-C42C-42DB-A7E1-5831E9E435F5}" type="pres">
      <dgm:prSet presAssocID="{90B4C092-2BA8-4F1F-B530-97B6A719C242}" presName="parTxOnlySpace" presStyleCnt="0"/>
      <dgm:spPr/>
    </dgm:pt>
    <dgm:pt modelId="{69ABD09D-5F9A-47E4-886D-65E9BB5CF9B7}" type="pres">
      <dgm:prSet presAssocID="{D2E65CB9-FB57-47B6-9876-7E682EA26E91}" presName="parTxOnly" presStyleLbl="node1" presStyleIdx="2" presStyleCnt="7" custLinFactNeighborX="-52568" custLinFactNeighborY="-50000">
        <dgm:presLayoutVars>
          <dgm:chMax val="0"/>
          <dgm:chPref val="0"/>
          <dgm:bulletEnabled val="1"/>
        </dgm:presLayoutVars>
      </dgm:prSet>
      <dgm:spPr/>
    </dgm:pt>
    <dgm:pt modelId="{E383D684-AA3E-42EB-8BF6-F816621C83D2}" type="pres">
      <dgm:prSet presAssocID="{F7CBA454-1F7B-4038-A73C-1432F1DD4504}" presName="parTxOnlySpace" presStyleCnt="0"/>
      <dgm:spPr/>
    </dgm:pt>
    <dgm:pt modelId="{7EE72A92-A9B1-4CC1-A79C-67061871DD83}" type="pres">
      <dgm:prSet presAssocID="{FF3A59A2-8091-4EA1-816B-ADB188DF8D20}" presName="parTxOnly" presStyleLbl="node1" presStyleIdx="3" presStyleCnt="7" custLinFactX="-82942" custLinFactNeighborX="-100000" custLinFactNeighborY="66203">
        <dgm:presLayoutVars>
          <dgm:chMax val="0"/>
          <dgm:chPref val="0"/>
          <dgm:bulletEnabled val="1"/>
        </dgm:presLayoutVars>
      </dgm:prSet>
      <dgm:spPr/>
    </dgm:pt>
    <dgm:pt modelId="{AA05A074-AB6E-4B74-91F2-74DECFC05161}" type="pres">
      <dgm:prSet presAssocID="{97DAB86E-742A-40CD-8CC8-688BEAA20A01}" presName="parTxOnlySpace" presStyleCnt="0"/>
      <dgm:spPr/>
    </dgm:pt>
    <dgm:pt modelId="{039213F9-0C81-46C8-A4B4-223A18D2D660}" type="pres">
      <dgm:prSet presAssocID="{99C036C7-B9BC-40E2-BFC3-016FD56F098F}" presName="parTxOnly" presStyleLbl="node1" presStyleIdx="4" presStyleCnt="7" custLinFactX="-75142" custLinFactNeighborX="-100000" custLinFactNeighborY="0">
        <dgm:presLayoutVars>
          <dgm:chMax val="0"/>
          <dgm:chPref val="0"/>
          <dgm:bulletEnabled val="1"/>
        </dgm:presLayoutVars>
      </dgm:prSet>
      <dgm:spPr/>
    </dgm:pt>
    <dgm:pt modelId="{92EDD7AF-16C9-4251-AD3F-18C686F1AAB5}" type="pres">
      <dgm:prSet presAssocID="{3F53E793-E61C-4D49-9E1E-23C67613A40A}" presName="parTxOnlySpace" presStyleCnt="0"/>
      <dgm:spPr/>
    </dgm:pt>
    <dgm:pt modelId="{8AF00EDC-501E-4EA9-A2F5-D19BDF8FBF6D}" type="pres">
      <dgm:prSet presAssocID="{A862D686-125B-47F3-A56A-C392EE3E2F77}" presName="parTxOnly" presStyleLbl="node1" presStyleIdx="5" presStyleCnt="7" custLinFactX="-77398" custLinFactNeighborX="-100000">
        <dgm:presLayoutVars>
          <dgm:chMax val="0"/>
          <dgm:chPref val="0"/>
          <dgm:bulletEnabled val="1"/>
        </dgm:presLayoutVars>
      </dgm:prSet>
      <dgm:spPr/>
    </dgm:pt>
    <dgm:pt modelId="{47E2F3A8-BFA4-4A5A-B948-C3C19EEBB9BA}" type="pres">
      <dgm:prSet presAssocID="{D5451A1B-F7C9-47AD-A5FC-0396730F6DBE}" presName="parTxOnlySpace" presStyleCnt="0"/>
      <dgm:spPr/>
    </dgm:pt>
    <dgm:pt modelId="{F59DDDDE-A29B-4095-8600-79E792C0711C}" type="pres">
      <dgm:prSet presAssocID="{87AD3142-C7D7-430B-82BF-3E26EC5F0DA4}" presName="parTxOnly" presStyleLbl="node1" presStyleIdx="6" presStyleCnt="7" custLinFactX="-82000" custLinFactNeighborX="-100000" custLinFactNeighborY="-2750">
        <dgm:presLayoutVars>
          <dgm:chMax val="0"/>
          <dgm:chPref val="0"/>
          <dgm:bulletEnabled val="1"/>
        </dgm:presLayoutVars>
      </dgm:prSet>
      <dgm:spPr/>
    </dgm:pt>
  </dgm:ptLst>
  <dgm:cxnLst>
    <dgm:cxn modelId="{12C76E08-7DB2-47BE-8871-47DBC6776EC2}" srcId="{2BFAE7BC-8D04-44A7-8E2C-99242E18E1D9}" destId="{FF3A59A2-8091-4EA1-816B-ADB188DF8D20}" srcOrd="3" destOrd="0" parTransId="{CB33A32D-227C-49F2-96EE-749290896B18}" sibTransId="{97DAB86E-742A-40CD-8CC8-688BEAA20A01}"/>
    <dgm:cxn modelId="{4C48E032-01E0-4CCD-9CF7-804F25BAB05C}" type="presOf" srcId="{99C036C7-B9BC-40E2-BFC3-016FD56F098F}" destId="{039213F9-0C81-46C8-A4B4-223A18D2D660}" srcOrd="0" destOrd="0" presId="urn:microsoft.com/office/officeart/2005/8/layout/chevron1"/>
    <dgm:cxn modelId="{4A7F423C-D7F6-458B-A993-0E0EE1323FD0}" type="presOf" srcId="{A862D686-125B-47F3-A56A-C392EE3E2F77}" destId="{8AF00EDC-501E-4EA9-A2F5-D19BDF8FBF6D}" srcOrd="0" destOrd="0" presId="urn:microsoft.com/office/officeart/2005/8/layout/chevron1"/>
    <dgm:cxn modelId="{9487AF67-6970-4A12-AA48-96862BED223A}" srcId="{2BFAE7BC-8D04-44A7-8E2C-99242E18E1D9}" destId="{C5E7D627-D867-42F0-96C2-84202FD53EE1}" srcOrd="0" destOrd="0" parTransId="{6325B027-28A2-4CBE-BE04-AC3BFFE7DF5F}" sibTransId="{575929A8-45D7-4C7F-AF6E-AE51C92D6C33}"/>
    <dgm:cxn modelId="{1754376D-5D6F-4909-B2F7-6FF95B8856F7}" srcId="{2BFAE7BC-8D04-44A7-8E2C-99242E18E1D9}" destId="{99C036C7-B9BC-40E2-BFC3-016FD56F098F}" srcOrd="4" destOrd="0" parTransId="{088A500B-FF67-4FC3-B7C8-1400751DE685}" sibTransId="{3F53E793-E61C-4D49-9E1E-23C67613A40A}"/>
    <dgm:cxn modelId="{9B8E264F-5C8F-410A-A4C8-7C97D870C7B1}" type="presOf" srcId="{EC0720F2-6995-4CCF-95D8-B10632FE7A51}" destId="{B7FF468D-E299-46A3-B132-7A723F55D3CE}" srcOrd="0" destOrd="0" presId="urn:microsoft.com/office/officeart/2005/8/layout/chevron1"/>
    <dgm:cxn modelId="{FE79AE51-C00D-4B4A-8805-2D7FFFC2A1AA}" srcId="{2BFAE7BC-8D04-44A7-8E2C-99242E18E1D9}" destId="{A862D686-125B-47F3-A56A-C392EE3E2F77}" srcOrd="5" destOrd="0" parTransId="{8DFC6532-BEBE-4AFC-84F4-8B2E3BCA40E7}" sibTransId="{D5451A1B-F7C9-47AD-A5FC-0396730F6DBE}"/>
    <dgm:cxn modelId="{DF21797B-9FFA-4A88-AD92-67409CDA3E22}" type="presOf" srcId="{87AD3142-C7D7-430B-82BF-3E26EC5F0DA4}" destId="{F59DDDDE-A29B-4095-8600-79E792C0711C}" srcOrd="0" destOrd="0" presId="urn:microsoft.com/office/officeart/2005/8/layout/chevron1"/>
    <dgm:cxn modelId="{448C979D-79DF-478D-B95C-F0C0A3E72497}" srcId="{2BFAE7BC-8D04-44A7-8E2C-99242E18E1D9}" destId="{D2E65CB9-FB57-47B6-9876-7E682EA26E91}" srcOrd="2" destOrd="0" parTransId="{9337D44E-FA55-481F-B407-DB8C0E86CB87}" sibTransId="{F7CBA454-1F7B-4038-A73C-1432F1DD4504}"/>
    <dgm:cxn modelId="{318620A8-D37C-44CE-9D70-56B0B893475C}" type="presOf" srcId="{C5E7D627-D867-42F0-96C2-84202FD53EE1}" destId="{66F2C15A-5993-4D24-BBE5-19432A48DC4E}" srcOrd="0" destOrd="0" presId="urn:microsoft.com/office/officeart/2005/8/layout/chevron1"/>
    <dgm:cxn modelId="{19EE54AA-7C06-4FB2-9BDE-95F45D118C65}" type="presOf" srcId="{D2E65CB9-FB57-47B6-9876-7E682EA26E91}" destId="{69ABD09D-5F9A-47E4-886D-65E9BB5CF9B7}" srcOrd="0" destOrd="0" presId="urn:microsoft.com/office/officeart/2005/8/layout/chevron1"/>
    <dgm:cxn modelId="{D3F096AF-A4A7-4897-8CD7-5D590E1EC4E7}" type="presOf" srcId="{2BFAE7BC-8D04-44A7-8E2C-99242E18E1D9}" destId="{072F9094-A9D9-4D62-B216-B64C6F520243}" srcOrd="0" destOrd="0" presId="urn:microsoft.com/office/officeart/2005/8/layout/chevron1"/>
    <dgm:cxn modelId="{ACA186B8-C164-403E-8BE6-1AC615E3F041}" srcId="{2BFAE7BC-8D04-44A7-8E2C-99242E18E1D9}" destId="{87AD3142-C7D7-430B-82BF-3E26EC5F0DA4}" srcOrd="6" destOrd="0" parTransId="{5840D971-95FF-4061-B3A6-9203CE092E26}" sibTransId="{9A511ECA-5ED7-43F1-9249-00A462029E1F}"/>
    <dgm:cxn modelId="{8844DEC4-5B9B-45E1-99D4-4DA0F4E9C405}" srcId="{2BFAE7BC-8D04-44A7-8E2C-99242E18E1D9}" destId="{EC0720F2-6995-4CCF-95D8-B10632FE7A51}" srcOrd="1" destOrd="0" parTransId="{A1E4A61E-DD6C-426D-8D45-B69245589EBC}" sibTransId="{90B4C092-2BA8-4F1F-B530-97B6A719C242}"/>
    <dgm:cxn modelId="{4D1D36CE-83B5-40DD-AC1F-832D07D85808}" type="presOf" srcId="{FF3A59A2-8091-4EA1-816B-ADB188DF8D20}" destId="{7EE72A92-A9B1-4CC1-A79C-67061871DD83}" srcOrd="0" destOrd="0" presId="urn:microsoft.com/office/officeart/2005/8/layout/chevron1"/>
    <dgm:cxn modelId="{04BBE396-BE83-4B44-925B-A5E3F91FC757}" type="presParOf" srcId="{072F9094-A9D9-4D62-B216-B64C6F520243}" destId="{66F2C15A-5993-4D24-BBE5-19432A48DC4E}" srcOrd="0" destOrd="0" presId="urn:microsoft.com/office/officeart/2005/8/layout/chevron1"/>
    <dgm:cxn modelId="{F560FCFB-C230-43A1-ADAA-3746ED318CE3}" type="presParOf" srcId="{072F9094-A9D9-4D62-B216-B64C6F520243}" destId="{C9F69DE1-1D2C-4499-AEF8-2548D114F43E}" srcOrd="1" destOrd="0" presId="urn:microsoft.com/office/officeart/2005/8/layout/chevron1"/>
    <dgm:cxn modelId="{1ED3328A-CB07-4927-B261-E2400F713280}" type="presParOf" srcId="{072F9094-A9D9-4D62-B216-B64C6F520243}" destId="{B7FF468D-E299-46A3-B132-7A723F55D3CE}" srcOrd="2" destOrd="0" presId="urn:microsoft.com/office/officeart/2005/8/layout/chevron1"/>
    <dgm:cxn modelId="{48A421B9-12F5-4B53-9239-2F30FE97C3F4}" type="presParOf" srcId="{072F9094-A9D9-4D62-B216-B64C6F520243}" destId="{9F05F6EF-C42C-42DB-A7E1-5831E9E435F5}" srcOrd="3" destOrd="0" presId="urn:microsoft.com/office/officeart/2005/8/layout/chevron1"/>
    <dgm:cxn modelId="{5F85DE67-7669-4EB6-ADDE-E01052FA5DF1}" type="presParOf" srcId="{072F9094-A9D9-4D62-B216-B64C6F520243}" destId="{69ABD09D-5F9A-47E4-886D-65E9BB5CF9B7}" srcOrd="4" destOrd="0" presId="urn:microsoft.com/office/officeart/2005/8/layout/chevron1"/>
    <dgm:cxn modelId="{DBD39225-32CB-4154-A419-72123A4E7122}" type="presParOf" srcId="{072F9094-A9D9-4D62-B216-B64C6F520243}" destId="{E383D684-AA3E-42EB-8BF6-F816621C83D2}" srcOrd="5" destOrd="0" presId="urn:microsoft.com/office/officeart/2005/8/layout/chevron1"/>
    <dgm:cxn modelId="{34880703-8718-48AA-8624-6739326BDB06}" type="presParOf" srcId="{072F9094-A9D9-4D62-B216-B64C6F520243}" destId="{7EE72A92-A9B1-4CC1-A79C-67061871DD83}" srcOrd="6" destOrd="0" presId="urn:microsoft.com/office/officeart/2005/8/layout/chevron1"/>
    <dgm:cxn modelId="{9A6F5068-57E5-47AC-9990-DC72FE49C211}" type="presParOf" srcId="{072F9094-A9D9-4D62-B216-B64C6F520243}" destId="{AA05A074-AB6E-4B74-91F2-74DECFC05161}" srcOrd="7" destOrd="0" presId="urn:microsoft.com/office/officeart/2005/8/layout/chevron1"/>
    <dgm:cxn modelId="{2CBA5CA7-EB39-4FA6-AF2C-7F8B5BF68D9A}" type="presParOf" srcId="{072F9094-A9D9-4D62-B216-B64C6F520243}" destId="{039213F9-0C81-46C8-A4B4-223A18D2D660}" srcOrd="8" destOrd="0" presId="urn:microsoft.com/office/officeart/2005/8/layout/chevron1"/>
    <dgm:cxn modelId="{1C870A58-BAD8-4D89-874B-5C40ACC34283}" type="presParOf" srcId="{072F9094-A9D9-4D62-B216-B64C6F520243}" destId="{92EDD7AF-16C9-4251-AD3F-18C686F1AAB5}" srcOrd="9" destOrd="0" presId="urn:microsoft.com/office/officeart/2005/8/layout/chevron1"/>
    <dgm:cxn modelId="{1954D836-C614-403D-8FC9-76915AFF3563}" type="presParOf" srcId="{072F9094-A9D9-4D62-B216-B64C6F520243}" destId="{8AF00EDC-501E-4EA9-A2F5-D19BDF8FBF6D}" srcOrd="10" destOrd="0" presId="urn:microsoft.com/office/officeart/2005/8/layout/chevron1"/>
    <dgm:cxn modelId="{5682598F-9BF3-43D9-990B-D45E9997EF5D}" type="presParOf" srcId="{072F9094-A9D9-4D62-B216-B64C6F520243}" destId="{47E2F3A8-BFA4-4A5A-B948-C3C19EEBB9BA}" srcOrd="11" destOrd="0" presId="urn:microsoft.com/office/officeart/2005/8/layout/chevron1"/>
    <dgm:cxn modelId="{FBDD8064-63C4-4671-99F7-CE3814BA6006}" type="presParOf" srcId="{072F9094-A9D9-4D62-B216-B64C6F520243}" destId="{F59DDDDE-A29B-4095-8600-79E792C0711C}" srcOrd="12"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2BFAE7BC-8D04-44A7-8E2C-99242E18E1D9}" type="doc">
      <dgm:prSet loTypeId="urn:microsoft.com/office/officeart/2005/8/layout/chevron1" loCatId="process" qsTypeId="urn:microsoft.com/office/officeart/2005/8/quickstyle/simple1" qsCatId="simple" csTypeId="urn:microsoft.com/office/officeart/2005/8/colors/accent1_3" csCatId="accent1" phldr="1"/>
      <dgm:spPr/>
    </dgm:pt>
    <dgm:pt modelId="{C5E7D627-D867-42F0-96C2-84202FD53EE1}">
      <dgm:prSet phldrT="[Text]"/>
      <dgm:spPr/>
      <dgm:t>
        <a:bodyPr/>
        <a:lstStyle/>
        <a:p>
          <a:r>
            <a:rPr lang="nl-NL" b="1" dirty="0"/>
            <a:t>MTO1</a:t>
          </a:r>
          <a:endParaRPr lang="en-GB" b="1" dirty="0"/>
        </a:p>
      </dgm:t>
    </dgm:pt>
    <dgm:pt modelId="{6325B027-28A2-4CBE-BE04-AC3BFFE7DF5F}" type="parTrans" cxnId="{9487AF67-6970-4A12-AA48-96862BED223A}">
      <dgm:prSet/>
      <dgm:spPr/>
      <dgm:t>
        <a:bodyPr/>
        <a:lstStyle/>
        <a:p>
          <a:endParaRPr lang="en-GB"/>
        </a:p>
      </dgm:t>
    </dgm:pt>
    <dgm:pt modelId="{575929A8-45D7-4C7F-AF6E-AE51C92D6C33}" type="sibTrans" cxnId="{9487AF67-6970-4A12-AA48-96862BED223A}">
      <dgm:prSet/>
      <dgm:spPr/>
      <dgm:t>
        <a:bodyPr/>
        <a:lstStyle/>
        <a:p>
          <a:endParaRPr lang="en-GB"/>
        </a:p>
      </dgm:t>
    </dgm:pt>
    <dgm:pt modelId="{EC0720F2-6995-4CCF-95D8-B10632FE7A51}">
      <dgm:prSet phldrT="[Text]"/>
      <dgm:spPr/>
      <dgm:t>
        <a:bodyPr/>
        <a:lstStyle/>
        <a:p>
          <a:r>
            <a:rPr lang="nl-NL" b="1" dirty="0"/>
            <a:t>STA</a:t>
          </a:r>
          <a:endParaRPr lang="en-GB" b="1" dirty="0"/>
        </a:p>
      </dgm:t>
    </dgm:pt>
    <dgm:pt modelId="{A1E4A61E-DD6C-426D-8D45-B69245589EBC}" type="parTrans" cxnId="{8844DEC4-5B9B-45E1-99D4-4DA0F4E9C405}">
      <dgm:prSet/>
      <dgm:spPr/>
      <dgm:t>
        <a:bodyPr/>
        <a:lstStyle/>
        <a:p>
          <a:endParaRPr lang="en-GB"/>
        </a:p>
      </dgm:t>
    </dgm:pt>
    <dgm:pt modelId="{90B4C092-2BA8-4F1F-B530-97B6A719C242}" type="sibTrans" cxnId="{8844DEC4-5B9B-45E1-99D4-4DA0F4E9C405}">
      <dgm:prSet/>
      <dgm:spPr/>
      <dgm:t>
        <a:bodyPr/>
        <a:lstStyle/>
        <a:p>
          <a:endParaRPr lang="en-GB"/>
        </a:p>
      </dgm:t>
    </dgm:pt>
    <dgm:pt modelId="{D2E65CB9-FB57-47B6-9876-7E682EA26E91}">
      <dgm:prSet phldrT="[Text]"/>
      <dgm:spPr/>
      <dgm:t>
        <a:bodyPr/>
        <a:lstStyle/>
        <a:p>
          <a:r>
            <a:rPr lang="nl-NL" b="1" dirty="0"/>
            <a:t>MTO2</a:t>
          </a:r>
        </a:p>
      </dgm:t>
    </dgm:pt>
    <dgm:pt modelId="{9337D44E-FA55-481F-B407-DB8C0E86CB87}" type="parTrans" cxnId="{448C979D-79DF-478D-B95C-F0C0A3E72497}">
      <dgm:prSet/>
      <dgm:spPr/>
      <dgm:t>
        <a:bodyPr/>
        <a:lstStyle/>
        <a:p>
          <a:endParaRPr lang="en-GB"/>
        </a:p>
      </dgm:t>
    </dgm:pt>
    <dgm:pt modelId="{F7CBA454-1F7B-4038-A73C-1432F1DD4504}" type="sibTrans" cxnId="{448C979D-79DF-478D-B95C-F0C0A3E72497}">
      <dgm:prSet/>
      <dgm:spPr/>
      <dgm:t>
        <a:bodyPr/>
        <a:lstStyle/>
        <a:p>
          <a:endParaRPr lang="en-GB"/>
        </a:p>
      </dgm:t>
    </dgm:pt>
    <dgm:pt modelId="{FF3A59A2-8091-4EA1-816B-ADB188DF8D20}">
      <dgm:prSet phldrT="[Text]"/>
      <dgm:spPr/>
      <dgm:t>
        <a:bodyPr/>
        <a:lstStyle/>
        <a:p>
          <a:r>
            <a:rPr lang="nl-NL" b="1" dirty="0"/>
            <a:t>WL</a:t>
          </a:r>
          <a:endParaRPr lang="en-GB" b="1" dirty="0"/>
        </a:p>
      </dgm:t>
    </dgm:pt>
    <dgm:pt modelId="{CB33A32D-227C-49F2-96EE-749290896B18}" type="parTrans" cxnId="{12C76E08-7DB2-47BE-8871-47DBC6776EC2}">
      <dgm:prSet/>
      <dgm:spPr/>
      <dgm:t>
        <a:bodyPr/>
        <a:lstStyle/>
        <a:p>
          <a:endParaRPr lang="en-GB"/>
        </a:p>
      </dgm:t>
    </dgm:pt>
    <dgm:pt modelId="{97DAB86E-742A-40CD-8CC8-688BEAA20A01}" type="sibTrans" cxnId="{12C76E08-7DB2-47BE-8871-47DBC6776EC2}">
      <dgm:prSet/>
      <dgm:spPr/>
      <dgm:t>
        <a:bodyPr/>
        <a:lstStyle/>
        <a:p>
          <a:endParaRPr lang="en-GB"/>
        </a:p>
      </dgm:t>
    </dgm:pt>
    <dgm:pt modelId="{99C036C7-B9BC-40E2-BFC3-016FD56F098F}">
      <dgm:prSet phldrT="[Text]"/>
      <dgm:spPr/>
      <dgm:t>
        <a:bodyPr/>
        <a:lstStyle/>
        <a:p>
          <a:r>
            <a:rPr lang="nl-NL" b="1" dirty="0"/>
            <a:t>MTO3-I?</a:t>
          </a:r>
          <a:endParaRPr lang="en-GB" b="1" dirty="0"/>
        </a:p>
      </dgm:t>
    </dgm:pt>
    <dgm:pt modelId="{088A500B-FF67-4FC3-B7C8-1400751DE685}" type="parTrans" cxnId="{1754376D-5D6F-4909-B2F7-6FF95B8856F7}">
      <dgm:prSet/>
      <dgm:spPr/>
      <dgm:t>
        <a:bodyPr/>
        <a:lstStyle/>
        <a:p>
          <a:endParaRPr lang="en-GB"/>
        </a:p>
      </dgm:t>
    </dgm:pt>
    <dgm:pt modelId="{3F53E793-E61C-4D49-9E1E-23C67613A40A}" type="sibTrans" cxnId="{1754376D-5D6F-4909-B2F7-6FF95B8856F7}">
      <dgm:prSet/>
      <dgm:spPr/>
      <dgm:t>
        <a:bodyPr/>
        <a:lstStyle/>
        <a:p>
          <a:endParaRPr lang="en-GB"/>
        </a:p>
      </dgm:t>
    </dgm:pt>
    <dgm:pt modelId="{A862D686-125B-47F3-A56A-C392EE3E2F77}">
      <dgm:prSet phldrT="[Text]"/>
      <dgm:spPr/>
      <dgm:t>
        <a:bodyPr/>
        <a:lstStyle/>
        <a:p>
          <a:r>
            <a:rPr lang="nl-NL" b="1" dirty="0"/>
            <a:t>MTO3-II?</a:t>
          </a:r>
          <a:endParaRPr lang="en-GB" b="1" dirty="0"/>
        </a:p>
      </dgm:t>
    </dgm:pt>
    <dgm:pt modelId="{8DFC6532-BEBE-4AFC-84F4-8B2E3BCA40E7}" type="parTrans" cxnId="{FE79AE51-C00D-4B4A-8805-2D7FFFC2A1AA}">
      <dgm:prSet/>
      <dgm:spPr/>
      <dgm:t>
        <a:bodyPr/>
        <a:lstStyle/>
        <a:p>
          <a:endParaRPr lang="en-GB"/>
        </a:p>
      </dgm:t>
    </dgm:pt>
    <dgm:pt modelId="{D5451A1B-F7C9-47AD-A5FC-0396730F6DBE}" type="sibTrans" cxnId="{FE79AE51-C00D-4B4A-8805-2D7FFFC2A1AA}">
      <dgm:prSet/>
      <dgm:spPr/>
      <dgm:t>
        <a:bodyPr/>
        <a:lstStyle/>
        <a:p>
          <a:endParaRPr lang="en-GB"/>
        </a:p>
      </dgm:t>
    </dgm:pt>
    <dgm:pt modelId="{87AD3142-C7D7-430B-82BF-3E26EC5F0DA4}">
      <dgm:prSet phldrT="[Text]"/>
      <dgm:spPr/>
      <dgm:t>
        <a:bodyPr/>
        <a:lstStyle/>
        <a:p>
          <a:r>
            <a:rPr lang="nl-NL" b="1" dirty="0"/>
            <a:t>SCRIPTIE</a:t>
          </a:r>
          <a:endParaRPr lang="en-GB" b="1" dirty="0"/>
        </a:p>
      </dgm:t>
    </dgm:pt>
    <dgm:pt modelId="{5840D971-95FF-4061-B3A6-9203CE092E26}" type="parTrans" cxnId="{ACA186B8-C164-403E-8BE6-1AC615E3F041}">
      <dgm:prSet/>
      <dgm:spPr/>
      <dgm:t>
        <a:bodyPr/>
        <a:lstStyle/>
        <a:p>
          <a:endParaRPr lang="en-GB"/>
        </a:p>
      </dgm:t>
    </dgm:pt>
    <dgm:pt modelId="{9A511ECA-5ED7-43F1-9249-00A462029E1F}" type="sibTrans" cxnId="{ACA186B8-C164-403E-8BE6-1AC615E3F041}">
      <dgm:prSet/>
      <dgm:spPr/>
      <dgm:t>
        <a:bodyPr/>
        <a:lstStyle/>
        <a:p>
          <a:endParaRPr lang="en-GB"/>
        </a:p>
      </dgm:t>
    </dgm:pt>
    <dgm:pt modelId="{072F9094-A9D9-4D62-B216-B64C6F520243}" type="pres">
      <dgm:prSet presAssocID="{2BFAE7BC-8D04-44A7-8E2C-99242E18E1D9}" presName="Name0" presStyleCnt="0">
        <dgm:presLayoutVars>
          <dgm:dir/>
          <dgm:animLvl val="lvl"/>
          <dgm:resizeHandles val="exact"/>
        </dgm:presLayoutVars>
      </dgm:prSet>
      <dgm:spPr/>
    </dgm:pt>
    <dgm:pt modelId="{66F2C15A-5993-4D24-BBE5-19432A48DC4E}" type="pres">
      <dgm:prSet presAssocID="{C5E7D627-D867-42F0-96C2-84202FD53EE1}" presName="parTxOnly" presStyleLbl="node1" presStyleIdx="0" presStyleCnt="7" custLinFactNeighborX="18483">
        <dgm:presLayoutVars>
          <dgm:chMax val="0"/>
          <dgm:chPref val="0"/>
          <dgm:bulletEnabled val="1"/>
        </dgm:presLayoutVars>
      </dgm:prSet>
      <dgm:spPr/>
    </dgm:pt>
    <dgm:pt modelId="{C9F69DE1-1D2C-4499-AEF8-2548D114F43E}" type="pres">
      <dgm:prSet presAssocID="{575929A8-45D7-4C7F-AF6E-AE51C92D6C33}" presName="parTxOnlySpace" presStyleCnt="0"/>
      <dgm:spPr/>
    </dgm:pt>
    <dgm:pt modelId="{B7FF468D-E299-46A3-B132-7A723F55D3CE}" type="pres">
      <dgm:prSet presAssocID="{EC0720F2-6995-4CCF-95D8-B10632FE7A51}" presName="parTxOnly" presStyleLbl="node1" presStyleIdx="1" presStyleCnt="7" custLinFactNeighborX="18483">
        <dgm:presLayoutVars>
          <dgm:chMax val="0"/>
          <dgm:chPref val="0"/>
          <dgm:bulletEnabled val="1"/>
        </dgm:presLayoutVars>
      </dgm:prSet>
      <dgm:spPr/>
    </dgm:pt>
    <dgm:pt modelId="{9F05F6EF-C42C-42DB-A7E1-5831E9E435F5}" type="pres">
      <dgm:prSet presAssocID="{90B4C092-2BA8-4F1F-B530-97B6A719C242}" presName="parTxOnlySpace" presStyleCnt="0"/>
      <dgm:spPr/>
    </dgm:pt>
    <dgm:pt modelId="{69ABD09D-5F9A-47E4-886D-65E9BB5CF9B7}" type="pres">
      <dgm:prSet presAssocID="{D2E65CB9-FB57-47B6-9876-7E682EA26E91}" presName="parTxOnly" presStyleLbl="node1" presStyleIdx="2" presStyleCnt="7" custLinFactNeighborX="-34085" custLinFactNeighborY="-50000">
        <dgm:presLayoutVars>
          <dgm:chMax val="0"/>
          <dgm:chPref val="0"/>
          <dgm:bulletEnabled val="1"/>
        </dgm:presLayoutVars>
      </dgm:prSet>
      <dgm:spPr/>
    </dgm:pt>
    <dgm:pt modelId="{E383D684-AA3E-42EB-8BF6-F816621C83D2}" type="pres">
      <dgm:prSet presAssocID="{F7CBA454-1F7B-4038-A73C-1432F1DD4504}" presName="parTxOnlySpace" presStyleCnt="0"/>
      <dgm:spPr/>
    </dgm:pt>
    <dgm:pt modelId="{7EE72A92-A9B1-4CC1-A79C-67061871DD83}" type="pres">
      <dgm:prSet presAssocID="{FF3A59A2-8091-4EA1-816B-ADB188DF8D20}" presName="parTxOnly" presStyleLbl="node1" presStyleIdx="3" presStyleCnt="7" custLinFactX="-81094" custLinFactNeighborX="-100000" custLinFactNeighborY="66203">
        <dgm:presLayoutVars>
          <dgm:chMax val="0"/>
          <dgm:chPref val="0"/>
          <dgm:bulletEnabled val="1"/>
        </dgm:presLayoutVars>
      </dgm:prSet>
      <dgm:spPr/>
    </dgm:pt>
    <dgm:pt modelId="{AA05A074-AB6E-4B74-91F2-74DECFC05161}" type="pres">
      <dgm:prSet presAssocID="{97DAB86E-742A-40CD-8CC8-688BEAA20A01}" presName="parTxOnlySpace" presStyleCnt="0"/>
      <dgm:spPr/>
    </dgm:pt>
    <dgm:pt modelId="{039213F9-0C81-46C8-A4B4-223A18D2D660}" type="pres">
      <dgm:prSet presAssocID="{99C036C7-B9BC-40E2-BFC3-016FD56F098F}" presName="parTxOnly" presStyleLbl="node1" presStyleIdx="4" presStyleCnt="7" custLinFactX="-73294" custLinFactNeighborX="-100000">
        <dgm:presLayoutVars>
          <dgm:chMax val="0"/>
          <dgm:chPref val="0"/>
          <dgm:bulletEnabled val="1"/>
        </dgm:presLayoutVars>
      </dgm:prSet>
      <dgm:spPr/>
    </dgm:pt>
    <dgm:pt modelId="{92EDD7AF-16C9-4251-AD3F-18C686F1AAB5}" type="pres">
      <dgm:prSet presAssocID="{3F53E793-E61C-4D49-9E1E-23C67613A40A}" presName="parTxOnlySpace" presStyleCnt="0"/>
      <dgm:spPr/>
    </dgm:pt>
    <dgm:pt modelId="{8AF00EDC-501E-4EA9-A2F5-D19BDF8FBF6D}" type="pres">
      <dgm:prSet presAssocID="{A862D686-125B-47F3-A56A-C392EE3E2F77}" presName="parTxOnly" presStyleLbl="node1" presStyleIdx="5" presStyleCnt="7" custScaleX="113043" custLinFactX="-77398" custLinFactNeighborX="-100000">
        <dgm:presLayoutVars>
          <dgm:chMax val="0"/>
          <dgm:chPref val="0"/>
          <dgm:bulletEnabled val="1"/>
        </dgm:presLayoutVars>
      </dgm:prSet>
      <dgm:spPr/>
    </dgm:pt>
    <dgm:pt modelId="{47E2F3A8-BFA4-4A5A-B948-C3C19EEBB9BA}" type="pres">
      <dgm:prSet presAssocID="{D5451A1B-F7C9-47AD-A5FC-0396730F6DBE}" presName="parTxOnlySpace" presStyleCnt="0"/>
      <dgm:spPr/>
    </dgm:pt>
    <dgm:pt modelId="{F59DDDDE-A29B-4095-8600-79E792C0711C}" type="pres">
      <dgm:prSet presAssocID="{87AD3142-C7D7-430B-82BF-3E26EC5F0DA4}" presName="parTxOnly" presStyleLbl="node1" presStyleIdx="6" presStyleCnt="7" custLinFactX="-79082" custLinFactNeighborX="-100000" custLinFactNeighborY="-2750">
        <dgm:presLayoutVars>
          <dgm:chMax val="0"/>
          <dgm:chPref val="0"/>
          <dgm:bulletEnabled val="1"/>
        </dgm:presLayoutVars>
      </dgm:prSet>
      <dgm:spPr/>
    </dgm:pt>
  </dgm:ptLst>
  <dgm:cxnLst>
    <dgm:cxn modelId="{12C76E08-7DB2-47BE-8871-47DBC6776EC2}" srcId="{2BFAE7BC-8D04-44A7-8E2C-99242E18E1D9}" destId="{FF3A59A2-8091-4EA1-816B-ADB188DF8D20}" srcOrd="3" destOrd="0" parTransId="{CB33A32D-227C-49F2-96EE-749290896B18}" sibTransId="{97DAB86E-742A-40CD-8CC8-688BEAA20A01}"/>
    <dgm:cxn modelId="{4C48E032-01E0-4CCD-9CF7-804F25BAB05C}" type="presOf" srcId="{99C036C7-B9BC-40E2-BFC3-016FD56F098F}" destId="{039213F9-0C81-46C8-A4B4-223A18D2D660}" srcOrd="0" destOrd="0" presId="urn:microsoft.com/office/officeart/2005/8/layout/chevron1"/>
    <dgm:cxn modelId="{4A7F423C-D7F6-458B-A993-0E0EE1323FD0}" type="presOf" srcId="{A862D686-125B-47F3-A56A-C392EE3E2F77}" destId="{8AF00EDC-501E-4EA9-A2F5-D19BDF8FBF6D}" srcOrd="0" destOrd="0" presId="urn:microsoft.com/office/officeart/2005/8/layout/chevron1"/>
    <dgm:cxn modelId="{9487AF67-6970-4A12-AA48-96862BED223A}" srcId="{2BFAE7BC-8D04-44A7-8E2C-99242E18E1D9}" destId="{C5E7D627-D867-42F0-96C2-84202FD53EE1}" srcOrd="0" destOrd="0" parTransId="{6325B027-28A2-4CBE-BE04-AC3BFFE7DF5F}" sibTransId="{575929A8-45D7-4C7F-AF6E-AE51C92D6C33}"/>
    <dgm:cxn modelId="{1754376D-5D6F-4909-B2F7-6FF95B8856F7}" srcId="{2BFAE7BC-8D04-44A7-8E2C-99242E18E1D9}" destId="{99C036C7-B9BC-40E2-BFC3-016FD56F098F}" srcOrd="4" destOrd="0" parTransId="{088A500B-FF67-4FC3-B7C8-1400751DE685}" sibTransId="{3F53E793-E61C-4D49-9E1E-23C67613A40A}"/>
    <dgm:cxn modelId="{9B8E264F-5C8F-410A-A4C8-7C97D870C7B1}" type="presOf" srcId="{EC0720F2-6995-4CCF-95D8-B10632FE7A51}" destId="{B7FF468D-E299-46A3-B132-7A723F55D3CE}" srcOrd="0" destOrd="0" presId="urn:microsoft.com/office/officeart/2005/8/layout/chevron1"/>
    <dgm:cxn modelId="{FE79AE51-C00D-4B4A-8805-2D7FFFC2A1AA}" srcId="{2BFAE7BC-8D04-44A7-8E2C-99242E18E1D9}" destId="{A862D686-125B-47F3-A56A-C392EE3E2F77}" srcOrd="5" destOrd="0" parTransId="{8DFC6532-BEBE-4AFC-84F4-8B2E3BCA40E7}" sibTransId="{D5451A1B-F7C9-47AD-A5FC-0396730F6DBE}"/>
    <dgm:cxn modelId="{DF21797B-9FFA-4A88-AD92-67409CDA3E22}" type="presOf" srcId="{87AD3142-C7D7-430B-82BF-3E26EC5F0DA4}" destId="{F59DDDDE-A29B-4095-8600-79E792C0711C}" srcOrd="0" destOrd="0" presId="urn:microsoft.com/office/officeart/2005/8/layout/chevron1"/>
    <dgm:cxn modelId="{448C979D-79DF-478D-B95C-F0C0A3E72497}" srcId="{2BFAE7BC-8D04-44A7-8E2C-99242E18E1D9}" destId="{D2E65CB9-FB57-47B6-9876-7E682EA26E91}" srcOrd="2" destOrd="0" parTransId="{9337D44E-FA55-481F-B407-DB8C0E86CB87}" sibTransId="{F7CBA454-1F7B-4038-A73C-1432F1DD4504}"/>
    <dgm:cxn modelId="{318620A8-D37C-44CE-9D70-56B0B893475C}" type="presOf" srcId="{C5E7D627-D867-42F0-96C2-84202FD53EE1}" destId="{66F2C15A-5993-4D24-BBE5-19432A48DC4E}" srcOrd="0" destOrd="0" presId="urn:microsoft.com/office/officeart/2005/8/layout/chevron1"/>
    <dgm:cxn modelId="{19EE54AA-7C06-4FB2-9BDE-95F45D118C65}" type="presOf" srcId="{D2E65CB9-FB57-47B6-9876-7E682EA26E91}" destId="{69ABD09D-5F9A-47E4-886D-65E9BB5CF9B7}" srcOrd="0" destOrd="0" presId="urn:microsoft.com/office/officeart/2005/8/layout/chevron1"/>
    <dgm:cxn modelId="{D3F096AF-A4A7-4897-8CD7-5D590E1EC4E7}" type="presOf" srcId="{2BFAE7BC-8D04-44A7-8E2C-99242E18E1D9}" destId="{072F9094-A9D9-4D62-B216-B64C6F520243}" srcOrd="0" destOrd="0" presId="urn:microsoft.com/office/officeart/2005/8/layout/chevron1"/>
    <dgm:cxn modelId="{ACA186B8-C164-403E-8BE6-1AC615E3F041}" srcId="{2BFAE7BC-8D04-44A7-8E2C-99242E18E1D9}" destId="{87AD3142-C7D7-430B-82BF-3E26EC5F0DA4}" srcOrd="6" destOrd="0" parTransId="{5840D971-95FF-4061-B3A6-9203CE092E26}" sibTransId="{9A511ECA-5ED7-43F1-9249-00A462029E1F}"/>
    <dgm:cxn modelId="{8844DEC4-5B9B-45E1-99D4-4DA0F4E9C405}" srcId="{2BFAE7BC-8D04-44A7-8E2C-99242E18E1D9}" destId="{EC0720F2-6995-4CCF-95D8-B10632FE7A51}" srcOrd="1" destOrd="0" parTransId="{A1E4A61E-DD6C-426D-8D45-B69245589EBC}" sibTransId="{90B4C092-2BA8-4F1F-B530-97B6A719C242}"/>
    <dgm:cxn modelId="{4D1D36CE-83B5-40DD-AC1F-832D07D85808}" type="presOf" srcId="{FF3A59A2-8091-4EA1-816B-ADB188DF8D20}" destId="{7EE72A92-A9B1-4CC1-A79C-67061871DD83}" srcOrd="0" destOrd="0" presId="urn:microsoft.com/office/officeart/2005/8/layout/chevron1"/>
    <dgm:cxn modelId="{04BBE396-BE83-4B44-925B-A5E3F91FC757}" type="presParOf" srcId="{072F9094-A9D9-4D62-B216-B64C6F520243}" destId="{66F2C15A-5993-4D24-BBE5-19432A48DC4E}" srcOrd="0" destOrd="0" presId="urn:microsoft.com/office/officeart/2005/8/layout/chevron1"/>
    <dgm:cxn modelId="{F560FCFB-C230-43A1-ADAA-3746ED318CE3}" type="presParOf" srcId="{072F9094-A9D9-4D62-B216-B64C6F520243}" destId="{C9F69DE1-1D2C-4499-AEF8-2548D114F43E}" srcOrd="1" destOrd="0" presId="urn:microsoft.com/office/officeart/2005/8/layout/chevron1"/>
    <dgm:cxn modelId="{1ED3328A-CB07-4927-B261-E2400F713280}" type="presParOf" srcId="{072F9094-A9D9-4D62-B216-B64C6F520243}" destId="{B7FF468D-E299-46A3-B132-7A723F55D3CE}" srcOrd="2" destOrd="0" presId="urn:microsoft.com/office/officeart/2005/8/layout/chevron1"/>
    <dgm:cxn modelId="{48A421B9-12F5-4B53-9239-2F30FE97C3F4}" type="presParOf" srcId="{072F9094-A9D9-4D62-B216-B64C6F520243}" destId="{9F05F6EF-C42C-42DB-A7E1-5831E9E435F5}" srcOrd="3" destOrd="0" presId="urn:microsoft.com/office/officeart/2005/8/layout/chevron1"/>
    <dgm:cxn modelId="{5F85DE67-7669-4EB6-ADDE-E01052FA5DF1}" type="presParOf" srcId="{072F9094-A9D9-4D62-B216-B64C6F520243}" destId="{69ABD09D-5F9A-47E4-886D-65E9BB5CF9B7}" srcOrd="4" destOrd="0" presId="urn:microsoft.com/office/officeart/2005/8/layout/chevron1"/>
    <dgm:cxn modelId="{DBD39225-32CB-4154-A419-72123A4E7122}" type="presParOf" srcId="{072F9094-A9D9-4D62-B216-B64C6F520243}" destId="{E383D684-AA3E-42EB-8BF6-F816621C83D2}" srcOrd="5" destOrd="0" presId="urn:microsoft.com/office/officeart/2005/8/layout/chevron1"/>
    <dgm:cxn modelId="{34880703-8718-48AA-8624-6739326BDB06}" type="presParOf" srcId="{072F9094-A9D9-4D62-B216-B64C6F520243}" destId="{7EE72A92-A9B1-4CC1-A79C-67061871DD83}" srcOrd="6" destOrd="0" presId="urn:microsoft.com/office/officeart/2005/8/layout/chevron1"/>
    <dgm:cxn modelId="{9A6F5068-57E5-47AC-9990-DC72FE49C211}" type="presParOf" srcId="{072F9094-A9D9-4D62-B216-B64C6F520243}" destId="{AA05A074-AB6E-4B74-91F2-74DECFC05161}" srcOrd="7" destOrd="0" presId="urn:microsoft.com/office/officeart/2005/8/layout/chevron1"/>
    <dgm:cxn modelId="{2CBA5CA7-EB39-4FA6-AF2C-7F8B5BF68D9A}" type="presParOf" srcId="{072F9094-A9D9-4D62-B216-B64C6F520243}" destId="{039213F9-0C81-46C8-A4B4-223A18D2D660}" srcOrd="8" destOrd="0" presId="urn:microsoft.com/office/officeart/2005/8/layout/chevron1"/>
    <dgm:cxn modelId="{1C870A58-BAD8-4D89-874B-5C40ACC34283}" type="presParOf" srcId="{072F9094-A9D9-4D62-B216-B64C6F520243}" destId="{92EDD7AF-16C9-4251-AD3F-18C686F1AAB5}" srcOrd="9" destOrd="0" presId="urn:microsoft.com/office/officeart/2005/8/layout/chevron1"/>
    <dgm:cxn modelId="{1954D836-C614-403D-8FC9-76915AFF3563}" type="presParOf" srcId="{072F9094-A9D9-4D62-B216-B64C6F520243}" destId="{8AF00EDC-501E-4EA9-A2F5-D19BDF8FBF6D}" srcOrd="10" destOrd="0" presId="urn:microsoft.com/office/officeart/2005/8/layout/chevron1"/>
    <dgm:cxn modelId="{5682598F-9BF3-43D9-990B-D45E9997EF5D}" type="presParOf" srcId="{072F9094-A9D9-4D62-B216-B64C6F520243}" destId="{47E2F3A8-BFA4-4A5A-B948-C3C19EEBB9BA}" srcOrd="11" destOrd="0" presId="urn:microsoft.com/office/officeart/2005/8/layout/chevron1"/>
    <dgm:cxn modelId="{FBDD8064-63C4-4671-99F7-CE3814BA6006}" type="presParOf" srcId="{072F9094-A9D9-4D62-B216-B64C6F520243}" destId="{F59DDDDE-A29B-4095-8600-79E792C0711C}" srcOrd="12"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t>
        <a:bodyPr/>
        <a:lstStyle/>
        <a:p>
          <a:endParaRPr lang="en-GB"/>
        </a:p>
      </dgm:t>
    </dgm:pt>
    <dgm:pt modelId="{34CCB1D6-B82C-4141-9672-7ADC16289180}">
      <dgm:prSet phldrT="[Text]" custT="1"/>
      <dgm:spPr>
        <a:solidFill>
          <a:srgbClr val="E46C0A"/>
        </a:solidFill>
        <a:ln w="57150">
          <a:noFill/>
        </a:ln>
      </dgm:spPr>
      <dgm:t>
        <a:bodyPr/>
        <a:lstStyle/>
        <a:p>
          <a:r>
            <a:rPr lang="nl-NL" sz="1600" dirty="0"/>
            <a:t>MTO (21)</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FFA94B"/>
        </a:solidFill>
      </dgm:spPr>
      <dgm:t>
        <a:bodyPr/>
        <a:lstStyle/>
        <a:p>
          <a:r>
            <a:rPr lang="nl-NL" sz="1600" dirty="0"/>
            <a:t>WL (3)</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4C5F9B40-0D7D-4E45-AE6A-9D66D9CC585F}">
      <dgm:prSet phldrT="[Text]" custT="1"/>
      <dgm:spPr>
        <a:solidFill>
          <a:srgbClr val="FFA94B"/>
        </a:solidFill>
      </dgm:spPr>
      <dgm:t>
        <a:bodyPr/>
        <a:lstStyle/>
        <a:p>
          <a:r>
            <a:rPr lang="nl-NL" sz="1600" dirty="0"/>
            <a:t>MTO2 (4)</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0FAA2A8C-6C04-47D2-9DFA-E77F1F67B5CD}">
      <dgm:prSet phldrT="[Text]" custT="1"/>
      <dgm:spPr>
        <a:solidFill>
          <a:srgbClr val="FFA94B"/>
        </a:solidFill>
      </dgm:spPr>
      <dgm:t>
        <a:bodyPr/>
        <a:lstStyle/>
        <a:p>
          <a:r>
            <a:rPr lang="nl-NL" sz="1600" dirty="0"/>
            <a:t>MTO4 (3)</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E047E524-A22F-4CC1-8D34-07DFA692039D}">
      <dgm:prSet phldrT="[Text]" custT="1"/>
      <dgm:spPr>
        <a:solidFill>
          <a:srgbClr val="FFA94B"/>
        </a:solidFill>
      </dgm:spPr>
      <dgm:t>
        <a:bodyPr/>
        <a:lstStyle/>
        <a:p>
          <a:r>
            <a:rPr lang="nl-NL" sz="1600" dirty="0"/>
            <a:t>IOV(3)</a:t>
          </a:r>
          <a:endParaRPr lang="en-GB" sz="1600" dirty="0"/>
        </a:p>
      </dgm:t>
    </dgm:pt>
    <dgm:pt modelId="{1CB88A37-8810-4491-A788-D4D98FEDC4E9}" type="parTrans" cxnId="{0D891B8C-21F5-4A13-8804-71E10C3C5004}">
      <dgm:prSet/>
      <dgm:spPr/>
      <dgm:t>
        <a:bodyPr/>
        <a:lstStyle/>
        <a:p>
          <a:endParaRPr lang="en-GB"/>
        </a:p>
      </dgm:t>
    </dgm:pt>
    <dgm:pt modelId="{F82235D5-1CA5-4A51-AEE3-29925B1CBDFE}" type="sibTrans" cxnId="{0D891B8C-21F5-4A13-8804-71E10C3C5004}">
      <dgm:prSet/>
      <dgm:spPr/>
      <dgm:t>
        <a:bodyPr/>
        <a:lstStyle/>
        <a:p>
          <a:endParaRPr lang="en-GB"/>
        </a:p>
      </dgm:t>
    </dgm:pt>
    <dgm:pt modelId="{4639F581-913A-489E-8205-A00B5C436BAE}">
      <dgm:prSet phldrT="[Text]" custT="1"/>
      <dgm:spPr>
        <a:solidFill>
          <a:srgbClr val="FFA94B"/>
        </a:solidFill>
        <a:ln w="38100">
          <a:solidFill>
            <a:srgbClr val="E46C0A"/>
          </a:solidFill>
        </a:ln>
      </dgm:spPr>
      <dgm:t>
        <a:bodyPr/>
        <a:lstStyle/>
        <a:p>
          <a:r>
            <a:rPr lang="nl-NL" sz="1600" dirty="0"/>
            <a:t>MTO1 (3)</a:t>
          </a:r>
          <a:endParaRPr lang="en-GB" sz="1600" dirty="0"/>
        </a:p>
      </dgm:t>
    </dgm:pt>
    <dgm:pt modelId="{9823DF78-9061-4880-A4F8-D7441A7328D3}" type="parTrans" cxnId="{095998C0-8878-4115-A6A3-D8744A210C8B}">
      <dgm:prSet/>
      <dgm:spPr/>
      <dgm:t>
        <a:bodyPr/>
        <a:lstStyle/>
        <a:p>
          <a:endParaRPr lang="en-GB"/>
        </a:p>
      </dgm:t>
    </dgm:pt>
    <dgm:pt modelId="{54854BDB-D719-43B1-B29B-21313A1FA2F8}" type="sibTrans" cxnId="{095998C0-8878-4115-A6A3-D8744A210C8B}">
      <dgm:prSet/>
      <dgm:spPr/>
      <dgm:t>
        <a:bodyPr/>
        <a:lstStyle/>
        <a:p>
          <a:endParaRPr lang="en-GB"/>
        </a:p>
      </dgm:t>
    </dgm:pt>
    <dgm:pt modelId="{9541C571-4A22-43AE-A4D9-8653F36DAED3}">
      <dgm:prSet phldrT="[Text]" custT="1"/>
      <dgm:spPr>
        <a:solidFill>
          <a:srgbClr val="FFA94B"/>
        </a:solidFill>
        <a:ln w="38100">
          <a:solidFill>
            <a:srgbClr val="E46C0A"/>
          </a:solidFill>
        </a:ln>
      </dgm:spPr>
      <dgm:t>
        <a:bodyPr/>
        <a:lstStyle/>
        <a:p>
          <a:r>
            <a:rPr lang="nl-NL" sz="1600" dirty="0"/>
            <a:t>MTO3 (4)</a:t>
          </a:r>
          <a:endParaRPr lang="en-GB" sz="1600" dirty="0"/>
        </a:p>
      </dgm:t>
    </dgm:pt>
    <dgm:pt modelId="{4990DE1C-4170-4B53-9789-670411B51544}" type="parTrans" cxnId="{1C85BDF1-227A-40BB-8668-26DF73FBB3A8}">
      <dgm:prSet/>
      <dgm:spPr/>
      <dgm:t>
        <a:bodyPr/>
        <a:lstStyle/>
        <a:p>
          <a:endParaRPr lang="en-GB"/>
        </a:p>
      </dgm:t>
    </dgm:pt>
    <dgm:pt modelId="{2FD69540-7089-4C3D-9A69-DFDA0A8C8DE8}" type="sibTrans" cxnId="{1C85BDF1-227A-40BB-8668-26DF73FBB3A8}">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7" custLinFactNeighborX="-1501" custLinFactNeighborY="70863">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7" custScaleX="85039" custLinFactNeighborX="-1501" custLinFactNeighborY="70863">
        <dgm:presLayoutVars>
          <dgm:bulletEnabled val="1"/>
        </dgm:presLayoutVars>
      </dgm:prSet>
      <dgm:spPr/>
    </dgm:pt>
    <dgm:pt modelId="{6A8BC743-097E-46A6-B25F-085B97AC6C3D}" type="pres">
      <dgm:prSet presAssocID="{75996AC2-DF54-4B44-BF55-3EEA9A057DA7}" presName="parSpace" presStyleCnt="0"/>
      <dgm:spPr/>
    </dgm:pt>
    <dgm:pt modelId="{D6BF4564-6F35-4117-A345-B86C09B6F573}" type="pres">
      <dgm:prSet presAssocID="{4639F581-913A-489E-8205-A00B5C436BAE}" presName="parTxOnly" presStyleLbl="node1" presStyleIdx="2" presStyleCnt="7" custScaleX="110479" custScaleY="116699" custLinFactNeighborX="14354" custLinFactNeighborY="73634">
        <dgm:presLayoutVars>
          <dgm:bulletEnabled val="1"/>
        </dgm:presLayoutVars>
      </dgm:prSet>
      <dgm:spPr/>
    </dgm:pt>
    <dgm:pt modelId="{D4CF9539-2826-41E1-A7AD-4A29690E1A7A}" type="pres">
      <dgm:prSet presAssocID="{54854BDB-D719-43B1-B29B-21313A1FA2F8}" presName="parSpace" presStyleCnt="0"/>
      <dgm:spPr/>
    </dgm:pt>
    <dgm:pt modelId="{314C993F-3B20-4685-95FA-77075270494C}" type="pres">
      <dgm:prSet presAssocID="{4C5F9B40-0D7D-4E45-AE6A-9D66D9CC585F}" presName="parTxOnly" presStyleLbl="node1" presStyleIdx="3" presStyleCnt="7" custScaleX="104148" custLinFactNeighborX="32274" custLinFactNeighborY="74936">
        <dgm:presLayoutVars>
          <dgm:bulletEnabled val="1"/>
        </dgm:presLayoutVars>
      </dgm:prSet>
      <dgm:spPr/>
    </dgm:pt>
    <dgm:pt modelId="{93EB2457-6BE7-4F0A-9BA2-2ED29BD6F5FC}" type="pres">
      <dgm:prSet presAssocID="{83241214-A805-4F07-852A-F8B85A59440E}" presName="parSpace" presStyleCnt="0"/>
      <dgm:spPr/>
    </dgm:pt>
    <dgm:pt modelId="{70F8FA74-B5E5-4DE9-914C-C77A26B80C8E}" type="pres">
      <dgm:prSet presAssocID="{9541C571-4A22-43AE-A4D9-8653F36DAED3}" presName="parTxOnly" presStyleLbl="node1" presStyleIdx="4" presStyleCnt="7" custScaleX="108584" custScaleY="116775" custLinFactNeighborX="28107" custLinFactNeighborY="73666">
        <dgm:presLayoutVars>
          <dgm:bulletEnabled val="1"/>
        </dgm:presLayoutVars>
      </dgm:prSet>
      <dgm:spPr/>
    </dgm:pt>
    <dgm:pt modelId="{E68E5AE1-E320-4F40-8F86-197D119B9A0B}" type="pres">
      <dgm:prSet presAssocID="{2FD69540-7089-4C3D-9A69-DFDA0A8C8DE8}" presName="parSpace" presStyleCnt="0"/>
      <dgm:spPr/>
    </dgm:pt>
    <dgm:pt modelId="{C7E8A219-FAF6-4330-9CB2-121504828A96}" type="pres">
      <dgm:prSet presAssocID="{0FAA2A8C-6C04-47D2-9DFA-E77F1F67B5CD}" presName="parTxOnly" presStyleLbl="node1" presStyleIdx="5" presStyleCnt="7" custLinFactNeighborX="40689" custLinFactNeighborY="73666">
        <dgm:presLayoutVars>
          <dgm:bulletEnabled val="1"/>
        </dgm:presLayoutVars>
      </dgm:prSet>
      <dgm:spPr/>
    </dgm:pt>
    <dgm:pt modelId="{2863C2E4-9AD2-47FF-A075-CF69E9BB5191}" type="pres">
      <dgm:prSet presAssocID="{88E3C8E8-96C4-4926-BF2B-2CC5BC64D64B}" presName="parSpace" presStyleCnt="0"/>
      <dgm:spPr/>
    </dgm:pt>
    <dgm:pt modelId="{1A01B92A-506F-49FB-B235-6A01112072FE}" type="pres">
      <dgm:prSet presAssocID="{E047E524-A22F-4CC1-8D34-07DFA692039D}" presName="parTxOnly" presStyleLbl="node1" presStyleIdx="6" presStyleCnt="7" custScaleX="82147" custLinFactNeighborX="0" custLinFactNeighborY="73666">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223DA047-EA0E-443D-9C4B-1CD786B7F177}" type="presOf" srcId="{4639F581-913A-489E-8205-A00B5C436BAE}" destId="{D6BF4564-6F35-4117-A345-B86C09B6F573}" srcOrd="0" destOrd="0" presId="urn:microsoft.com/office/officeart/2005/8/layout/hChevron3"/>
    <dgm:cxn modelId="{44A3EB4F-4413-47B3-A00F-DB7C1089E4A7}" type="presOf" srcId="{9541C571-4A22-43AE-A4D9-8653F36DAED3}" destId="{70F8FA74-B5E5-4DE9-914C-C77A26B80C8E}" srcOrd="0" destOrd="0" presId="urn:microsoft.com/office/officeart/2005/8/layout/hChevron3"/>
    <dgm:cxn modelId="{0D891B8C-21F5-4A13-8804-71E10C3C5004}" srcId="{E5EAD955-DEDB-4817-B4F0-6142BE38EFFF}" destId="{E047E524-A22F-4CC1-8D34-07DFA692039D}" srcOrd="6" destOrd="0" parTransId="{1CB88A37-8810-4491-A788-D4D98FEDC4E9}" sibTransId="{F82235D5-1CA5-4A51-AEE3-29925B1CBDFE}"/>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5" destOrd="0" parTransId="{6454672D-0ED5-48EB-83B9-1EB6ACF27D83}" sibTransId="{88E3C8E8-96C4-4926-BF2B-2CC5BC64D64B}"/>
    <dgm:cxn modelId="{76A4D6AD-7C41-4260-AE1A-DA28515607C5}" srcId="{E5EAD955-DEDB-4817-B4F0-6142BE38EFFF}" destId="{4C5F9B40-0D7D-4E45-AE6A-9D66D9CC585F}" srcOrd="3" destOrd="0" parTransId="{68201F8B-5978-43FE-B4C3-83F83E175229}" sibTransId="{83241214-A805-4F07-852A-F8B85A59440E}"/>
    <dgm:cxn modelId="{095998C0-8878-4115-A6A3-D8744A210C8B}" srcId="{E5EAD955-DEDB-4817-B4F0-6142BE38EFFF}" destId="{4639F581-913A-489E-8205-A00B5C436BAE}" srcOrd="2" destOrd="0" parTransId="{9823DF78-9061-4880-A4F8-D7441A7328D3}" sibTransId="{54854BDB-D719-43B1-B29B-21313A1FA2F8}"/>
    <dgm:cxn modelId="{461631D4-93CE-4559-9286-EAD09101F953}" type="presOf" srcId="{A32302BE-D62F-494F-9F38-58EEB126742C}" destId="{864DF424-0C9F-4EE8-9220-BBE13CF602F1}" srcOrd="0" destOrd="0" presId="urn:microsoft.com/office/officeart/2005/8/layout/hChevron3"/>
    <dgm:cxn modelId="{BA634AE6-4CDE-49A8-AAEC-F72F465F1019}" type="presOf" srcId="{E047E524-A22F-4CC1-8D34-07DFA692039D}" destId="{1A01B92A-506F-49FB-B235-6A01112072FE}" srcOrd="0" destOrd="0" presId="urn:microsoft.com/office/officeart/2005/8/layout/hChevron3"/>
    <dgm:cxn modelId="{1C85BDF1-227A-40BB-8668-26DF73FBB3A8}" srcId="{E5EAD955-DEDB-4817-B4F0-6142BE38EFFF}" destId="{9541C571-4A22-43AE-A4D9-8653F36DAED3}" srcOrd="4" destOrd="0" parTransId="{4990DE1C-4170-4B53-9789-670411B51544}" sibTransId="{2FD69540-7089-4C3D-9A69-DFDA0A8C8DE8}"/>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21DE601E-B78A-427D-B19F-7FB1046FDB64}" type="presParOf" srcId="{8B634797-A769-45FC-B888-F7ED540B1FC6}" destId="{D6BF4564-6F35-4117-A345-B86C09B6F573}" srcOrd="4" destOrd="0" presId="urn:microsoft.com/office/officeart/2005/8/layout/hChevron3"/>
    <dgm:cxn modelId="{80E2C14D-17A8-481C-8801-700E8CB77F2A}" type="presParOf" srcId="{8B634797-A769-45FC-B888-F7ED540B1FC6}" destId="{D4CF9539-2826-41E1-A7AD-4A29690E1A7A}" srcOrd="5" destOrd="0" presId="urn:microsoft.com/office/officeart/2005/8/layout/hChevron3"/>
    <dgm:cxn modelId="{69460021-B3A0-48E3-9B6B-40F833D34E31}" type="presParOf" srcId="{8B634797-A769-45FC-B888-F7ED540B1FC6}" destId="{314C993F-3B20-4685-95FA-77075270494C}" srcOrd="6" destOrd="0" presId="urn:microsoft.com/office/officeart/2005/8/layout/hChevron3"/>
    <dgm:cxn modelId="{7ACBB8F9-A987-4C64-8250-D70381E66643}" type="presParOf" srcId="{8B634797-A769-45FC-B888-F7ED540B1FC6}" destId="{93EB2457-6BE7-4F0A-9BA2-2ED29BD6F5FC}" srcOrd="7" destOrd="0" presId="urn:microsoft.com/office/officeart/2005/8/layout/hChevron3"/>
    <dgm:cxn modelId="{297F82B5-2497-44B7-BF95-51C4F47048BB}" type="presParOf" srcId="{8B634797-A769-45FC-B888-F7ED540B1FC6}" destId="{70F8FA74-B5E5-4DE9-914C-C77A26B80C8E}" srcOrd="8" destOrd="0" presId="urn:microsoft.com/office/officeart/2005/8/layout/hChevron3"/>
    <dgm:cxn modelId="{63F158B9-70EE-4CEE-AC03-EC369B6FA50A}" type="presParOf" srcId="{8B634797-A769-45FC-B888-F7ED540B1FC6}" destId="{E68E5AE1-E320-4F40-8F86-197D119B9A0B}" srcOrd="9" destOrd="0" presId="urn:microsoft.com/office/officeart/2005/8/layout/hChevron3"/>
    <dgm:cxn modelId="{7FD77209-D683-4118-B8FE-469D0D59BBC1}" type="presParOf" srcId="{8B634797-A769-45FC-B888-F7ED540B1FC6}" destId="{C7E8A219-FAF6-4330-9CB2-121504828A96}" srcOrd="10" destOrd="0" presId="urn:microsoft.com/office/officeart/2005/8/layout/hChevron3"/>
    <dgm:cxn modelId="{13324F1B-1329-45A5-8D45-5C30A3AB1C54}" type="presParOf" srcId="{8B634797-A769-45FC-B888-F7ED540B1FC6}" destId="{2863C2E4-9AD2-47FF-A075-CF69E9BB5191}" srcOrd="11" destOrd="0" presId="urn:microsoft.com/office/officeart/2005/8/layout/hChevron3"/>
    <dgm:cxn modelId="{8B5CC25B-285F-4A50-BC66-98F7A6806065}" type="presParOf" srcId="{8B634797-A769-45FC-B888-F7ED540B1FC6}" destId="{1A01B92A-506F-49FB-B235-6A01112072FE}" srcOrd="12" destOrd="0" presId="urn:microsoft.com/office/officeart/2005/8/layout/hChevron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2BFAE7BC-8D04-44A7-8E2C-99242E18E1D9}" type="doc">
      <dgm:prSet loTypeId="urn:microsoft.com/office/officeart/2005/8/layout/chevron1" loCatId="process" qsTypeId="urn:microsoft.com/office/officeart/2005/8/quickstyle/simple1" qsCatId="simple" csTypeId="urn:microsoft.com/office/officeart/2005/8/colors/accent1_3" csCatId="accent1" phldr="1"/>
      <dgm:spPr/>
    </dgm:pt>
    <dgm:pt modelId="{C5E7D627-D867-42F0-96C2-84202FD53EE1}">
      <dgm:prSet phldrT="[Text]"/>
      <dgm:spPr/>
      <dgm:t>
        <a:bodyPr/>
        <a:lstStyle/>
        <a:p>
          <a:r>
            <a:rPr lang="nl-NL" b="1" dirty="0"/>
            <a:t>MTO1</a:t>
          </a:r>
          <a:endParaRPr lang="en-GB" b="1" dirty="0"/>
        </a:p>
      </dgm:t>
    </dgm:pt>
    <dgm:pt modelId="{6325B027-28A2-4CBE-BE04-AC3BFFE7DF5F}" type="parTrans" cxnId="{9487AF67-6970-4A12-AA48-96862BED223A}">
      <dgm:prSet/>
      <dgm:spPr/>
      <dgm:t>
        <a:bodyPr/>
        <a:lstStyle/>
        <a:p>
          <a:endParaRPr lang="en-GB"/>
        </a:p>
      </dgm:t>
    </dgm:pt>
    <dgm:pt modelId="{575929A8-45D7-4C7F-AF6E-AE51C92D6C33}" type="sibTrans" cxnId="{9487AF67-6970-4A12-AA48-96862BED223A}">
      <dgm:prSet/>
      <dgm:spPr/>
      <dgm:t>
        <a:bodyPr/>
        <a:lstStyle/>
        <a:p>
          <a:endParaRPr lang="en-GB"/>
        </a:p>
      </dgm:t>
    </dgm:pt>
    <dgm:pt modelId="{EC0720F2-6995-4CCF-95D8-B10632FE7A51}">
      <dgm:prSet phldrT="[Text]"/>
      <dgm:spPr/>
      <dgm:t>
        <a:bodyPr/>
        <a:lstStyle/>
        <a:p>
          <a:r>
            <a:rPr lang="nl-NL" b="1" dirty="0"/>
            <a:t>STA</a:t>
          </a:r>
          <a:endParaRPr lang="en-GB" b="1" dirty="0"/>
        </a:p>
      </dgm:t>
    </dgm:pt>
    <dgm:pt modelId="{A1E4A61E-DD6C-426D-8D45-B69245589EBC}" type="parTrans" cxnId="{8844DEC4-5B9B-45E1-99D4-4DA0F4E9C405}">
      <dgm:prSet/>
      <dgm:spPr/>
      <dgm:t>
        <a:bodyPr/>
        <a:lstStyle/>
        <a:p>
          <a:endParaRPr lang="en-GB"/>
        </a:p>
      </dgm:t>
    </dgm:pt>
    <dgm:pt modelId="{90B4C092-2BA8-4F1F-B530-97B6A719C242}" type="sibTrans" cxnId="{8844DEC4-5B9B-45E1-99D4-4DA0F4E9C405}">
      <dgm:prSet/>
      <dgm:spPr/>
      <dgm:t>
        <a:bodyPr/>
        <a:lstStyle/>
        <a:p>
          <a:endParaRPr lang="en-GB"/>
        </a:p>
      </dgm:t>
    </dgm:pt>
    <dgm:pt modelId="{D2E65CB9-FB57-47B6-9876-7E682EA26E91}">
      <dgm:prSet phldrT="[Text]"/>
      <dgm:spPr/>
      <dgm:t>
        <a:bodyPr/>
        <a:lstStyle/>
        <a:p>
          <a:r>
            <a:rPr lang="nl-NL" b="1" dirty="0"/>
            <a:t>MTO2</a:t>
          </a:r>
        </a:p>
      </dgm:t>
    </dgm:pt>
    <dgm:pt modelId="{9337D44E-FA55-481F-B407-DB8C0E86CB87}" type="parTrans" cxnId="{448C979D-79DF-478D-B95C-F0C0A3E72497}">
      <dgm:prSet/>
      <dgm:spPr/>
      <dgm:t>
        <a:bodyPr/>
        <a:lstStyle/>
        <a:p>
          <a:endParaRPr lang="en-GB"/>
        </a:p>
      </dgm:t>
    </dgm:pt>
    <dgm:pt modelId="{F7CBA454-1F7B-4038-A73C-1432F1DD4504}" type="sibTrans" cxnId="{448C979D-79DF-478D-B95C-F0C0A3E72497}">
      <dgm:prSet/>
      <dgm:spPr/>
      <dgm:t>
        <a:bodyPr/>
        <a:lstStyle/>
        <a:p>
          <a:endParaRPr lang="en-GB"/>
        </a:p>
      </dgm:t>
    </dgm:pt>
    <dgm:pt modelId="{FF3A59A2-8091-4EA1-816B-ADB188DF8D20}">
      <dgm:prSet phldrT="[Text]"/>
      <dgm:spPr/>
      <dgm:t>
        <a:bodyPr/>
        <a:lstStyle/>
        <a:p>
          <a:r>
            <a:rPr lang="nl-NL" b="1" dirty="0"/>
            <a:t>WL</a:t>
          </a:r>
          <a:endParaRPr lang="en-GB" b="1" dirty="0"/>
        </a:p>
      </dgm:t>
    </dgm:pt>
    <dgm:pt modelId="{CB33A32D-227C-49F2-96EE-749290896B18}" type="parTrans" cxnId="{12C76E08-7DB2-47BE-8871-47DBC6776EC2}">
      <dgm:prSet/>
      <dgm:spPr/>
      <dgm:t>
        <a:bodyPr/>
        <a:lstStyle/>
        <a:p>
          <a:endParaRPr lang="en-GB"/>
        </a:p>
      </dgm:t>
    </dgm:pt>
    <dgm:pt modelId="{97DAB86E-742A-40CD-8CC8-688BEAA20A01}" type="sibTrans" cxnId="{12C76E08-7DB2-47BE-8871-47DBC6776EC2}">
      <dgm:prSet/>
      <dgm:spPr/>
      <dgm:t>
        <a:bodyPr/>
        <a:lstStyle/>
        <a:p>
          <a:endParaRPr lang="en-GB"/>
        </a:p>
      </dgm:t>
    </dgm:pt>
    <dgm:pt modelId="{99C036C7-B9BC-40E2-BFC3-016FD56F098F}">
      <dgm:prSet phldrT="[Text]"/>
      <dgm:spPr/>
      <dgm:t>
        <a:bodyPr/>
        <a:lstStyle/>
        <a:p>
          <a:r>
            <a:rPr lang="nl-NL" b="1" dirty="0"/>
            <a:t>MTO3-I?</a:t>
          </a:r>
          <a:endParaRPr lang="en-GB" b="1" dirty="0"/>
        </a:p>
      </dgm:t>
    </dgm:pt>
    <dgm:pt modelId="{088A500B-FF67-4FC3-B7C8-1400751DE685}" type="parTrans" cxnId="{1754376D-5D6F-4909-B2F7-6FF95B8856F7}">
      <dgm:prSet/>
      <dgm:spPr/>
      <dgm:t>
        <a:bodyPr/>
        <a:lstStyle/>
        <a:p>
          <a:endParaRPr lang="en-GB"/>
        </a:p>
      </dgm:t>
    </dgm:pt>
    <dgm:pt modelId="{3F53E793-E61C-4D49-9E1E-23C67613A40A}" type="sibTrans" cxnId="{1754376D-5D6F-4909-B2F7-6FF95B8856F7}">
      <dgm:prSet/>
      <dgm:spPr/>
      <dgm:t>
        <a:bodyPr/>
        <a:lstStyle/>
        <a:p>
          <a:endParaRPr lang="en-GB"/>
        </a:p>
      </dgm:t>
    </dgm:pt>
    <dgm:pt modelId="{A862D686-125B-47F3-A56A-C392EE3E2F77}">
      <dgm:prSet phldrT="[Text]"/>
      <dgm:spPr/>
      <dgm:t>
        <a:bodyPr/>
        <a:lstStyle/>
        <a:p>
          <a:r>
            <a:rPr lang="nl-NL" b="1" dirty="0"/>
            <a:t>MTO3-II?</a:t>
          </a:r>
          <a:endParaRPr lang="en-GB" b="1" dirty="0"/>
        </a:p>
      </dgm:t>
    </dgm:pt>
    <dgm:pt modelId="{8DFC6532-BEBE-4AFC-84F4-8B2E3BCA40E7}" type="parTrans" cxnId="{FE79AE51-C00D-4B4A-8805-2D7FFFC2A1AA}">
      <dgm:prSet/>
      <dgm:spPr/>
      <dgm:t>
        <a:bodyPr/>
        <a:lstStyle/>
        <a:p>
          <a:endParaRPr lang="en-GB"/>
        </a:p>
      </dgm:t>
    </dgm:pt>
    <dgm:pt modelId="{D5451A1B-F7C9-47AD-A5FC-0396730F6DBE}" type="sibTrans" cxnId="{FE79AE51-C00D-4B4A-8805-2D7FFFC2A1AA}">
      <dgm:prSet/>
      <dgm:spPr/>
      <dgm:t>
        <a:bodyPr/>
        <a:lstStyle/>
        <a:p>
          <a:endParaRPr lang="en-GB"/>
        </a:p>
      </dgm:t>
    </dgm:pt>
    <dgm:pt modelId="{87AD3142-C7D7-430B-82BF-3E26EC5F0DA4}">
      <dgm:prSet phldrT="[Text]"/>
      <dgm:spPr/>
      <dgm:t>
        <a:bodyPr/>
        <a:lstStyle/>
        <a:p>
          <a:r>
            <a:rPr lang="nl-NL" b="1" dirty="0"/>
            <a:t>SCRIPTIE</a:t>
          </a:r>
          <a:endParaRPr lang="en-GB" b="1" dirty="0"/>
        </a:p>
      </dgm:t>
    </dgm:pt>
    <dgm:pt modelId="{5840D971-95FF-4061-B3A6-9203CE092E26}" type="parTrans" cxnId="{ACA186B8-C164-403E-8BE6-1AC615E3F041}">
      <dgm:prSet/>
      <dgm:spPr/>
      <dgm:t>
        <a:bodyPr/>
        <a:lstStyle/>
        <a:p>
          <a:endParaRPr lang="en-GB"/>
        </a:p>
      </dgm:t>
    </dgm:pt>
    <dgm:pt modelId="{9A511ECA-5ED7-43F1-9249-00A462029E1F}" type="sibTrans" cxnId="{ACA186B8-C164-403E-8BE6-1AC615E3F041}">
      <dgm:prSet/>
      <dgm:spPr/>
      <dgm:t>
        <a:bodyPr/>
        <a:lstStyle/>
        <a:p>
          <a:endParaRPr lang="en-GB"/>
        </a:p>
      </dgm:t>
    </dgm:pt>
    <dgm:pt modelId="{072F9094-A9D9-4D62-B216-B64C6F520243}" type="pres">
      <dgm:prSet presAssocID="{2BFAE7BC-8D04-44A7-8E2C-99242E18E1D9}" presName="Name0" presStyleCnt="0">
        <dgm:presLayoutVars>
          <dgm:dir/>
          <dgm:animLvl val="lvl"/>
          <dgm:resizeHandles val="exact"/>
        </dgm:presLayoutVars>
      </dgm:prSet>
      <dgm:spPr/>
    </dgm:pt>
    <dgm:pt modelId="{66F2C15A-5993-4D24-BBE5-19432A48DC4E}" type="pres">
      <dgm:prSet presAssocID="{C5E7D627-D867-42F0-96C2-84202FD53EE1}" presName="parTxOnly" presStyleLbl="node1" presStyleIdx="0" presStyleCnt="7" custLinFactNeighborX="18483">
        <dgm:presLayoutVars>
          <dgm:chMax val="0"/>
          <dgm:chPref val="0"/>
          <dgm:bulletEnabled val="1"/>
        </dgm:presLayoutVars>
      </dgm:prSet>
      <dgm:spPr/>
    </dgm:pt>
    <dgm:pt modelId="{C9F69DE1-1D2C-4499-AEF8-2548D114F43E}" type="pres">
      <dgm:prSet presAssocID="{575929A8-45D7-4C7F-AF6E-AE51C92D6C33}" presName="parTxOnlySpace" presStyleCnt="0"/>
      <dgm:spPr/>
    </dgm:pt>
    <dgm:pt modelId="{B7FF468D-E299-46A3-B132-7A723F55D3CE}" type="pres">
      <dgm:prSet presAssocID="{EC0720F2-6995-4CCF-95D8-B10632FE7A51}" presName="parTxOnly" presStyleLbl="node1" presStyleIdx="1" presStyleCnt="7" custLinFactNeighborX="18483">
        <dgm:presLayoutVars>
          <dgm:chMax val="0"/>
          <dgm:chPref val="0"/>
          <dgm:bulletEnabled val="1"/>
        </dgm:presLayoutVars>
      </dgm:prSet>
      <dgm:spPr/>
    </dgm:pt>
    <dgm:pt modelId="{9F05F6EF-C42C-42DB-A7E1-5831E9E435F5}" type="pres">
      <dgm:prSet presAssocID="{90B4C092-2BA8-4F1F-B530-97B6A719C242}" presName="parTxOnlySpace" presStyleCnt="0"/>
      <dgm:spPr/>
    </dgm:pt>
    <dgm:pt modelId="{69ABD09D-5F9A-47E4-886D-65E9BB5CF9B7}" type="pres">
      <dgm:prSet presAssocID="{D2E65CB9-FB57-47B6-9876-7E682EA26E91}" presName="parTxOnly" presStyleLbl="node1" presStyleIdx="2" presStyleCnt="7" custLinFactNeighborX="-34085" custLinFactNeighborY="-50000">
        <dgm:presLayoutVars>
          <dgm:chMax val="0"/>
          <dgm:chPref val="0"/>
          <dgm:bulletEnabled val="1"/>
        </dgm:presLayoutVars>
      </dgm:prSet>
      <dgm:spPr/>
    </dgm:pt>
    <dgm:pt modelId="{E383D684-AA3E-42EB-8BF6-F816621C83D2}" type="pres">
      <dgm:prSet presAssocID="{F7CBA454-1F7B-4038-A73C-1432F1DD4504}" presName="parTxOnlySpace" presStyleCnt="0"/>
      <dgm:spPr/>
    </dgm:pt>
    <dgm:pt modelId="{7EE72A92-A9B1-4CC1-A79C-67061871DD83}" type="pres">
      <dgm:prSet presAssocID="{FF3A59A2-8091-4EA1-816B-ADB188DF8D20}" presName="parTxOnly" presStyleLbl="node1" presStyleIdx="3" presStyleCnt="7" custLinFactX="-81094" custLinFactNeighborX="-100000" custLinFactNeighborY="66203">
        <dgm:presLayoutVars>
          <dgm:chMax val="0"/>
          <dgm:chPref val="0"/>
          <dgm:bulletEnabled val="1"/>
        </dgm:presLayoutVars>
      </dgm:prSet>
      <dgm:spPr/>
    </dgm:pt>
    <dgm:pt modelId="{AA05A074-AB6E-4B74-91F2-74DECFC05161}" type="pres">
      <dgm:prSet presAssocID="{97DAB86E-742A-40CD-8CC8-688BEAA20A01}" presName="parTxOnlySpace" presStyleCnt="0"/>
      <dgm:spPr/>
    </dgm:pt>
    <dgm:pt modelId="{039213F9-0C81-46C8-A4B4-223A18D2D660}" type="pres">
      <dgm:prSet presAssocID="{99C036C7-B9BC-40E2-BFC3-016FD56F098F}" presName="parTxOnly" presStyleLbl="node1" presStyleIdx="4" presStyleCnt="7" custLinFactX="-73294" custLinFactNeighborX="-100000">
        <dgm:presLayoutVars>
          <dgm:chMax val="0"/>
          <dgm:chPref val="0"/>
          <dgm:bulletEnabled val="1"/>
        </dgm:presLayoutVars>
      </dgm:prSet>
      <dgm:spPr/>
    </dgm:pt>
    <dgm:pt modelId="{92EDD7AF-16C9-4251-AD3F-18C686F1AAB5}" type="pres">
      <dgm:prSet presAssocID="{3F53E793-E61C-4D49-9E1E-23C67613A40A}" presName="parTxOnlySpace" presStyleCnt="0"/>
      <dgm:spPr/>
    </dgm:pt>
    <dgm:pt modelId="{8AF00EDC-501E-4EA9-A2F5-D19BDF8FBF6D}" type="pres">
      <dgm:prSet presAssocID="{A862D686-125B-47F3-A56A-C392EE3E2F77}" presName="parTxOnly" presStyleLbl="node1" presStyleIdx="5" presStyleCnt="7" custScaleX="113043" custLinFactX="-77398" custLinFactNeighborX="-100000">
        <dgm:presLayoutVars>
          <dgm:chMax val="0"/>
          <dgm:chPref val="0"/>
          <dgm:bulletEnabled val="1"/>
        </dgm:presLayoutVars>
      </dgm:prSet>
      <dgm:spPr/>
    </dgm:pt>
    <dgm:pt modelId="{47E2F3A8-BFA4-4A5A-B948-C3C19EEBB9BA}" type="pres">
      <dgm:prSet presAssocID="{D5451A1B-F7C9-47AD-A5FC-0396730F6DBE}" presName="parTxOnlySpace" presStyleCnt="0"/>
      <dgm:spPr/>
    </dgm:pt>
    <dgm:pt modelId="{F59DDDDE-A29B-4095-8600-79E792C0711C}" type="pres">
      <dgm:prSet presAssocID="{87AD3142-C7D7-430B-82BF-3E26EC5F0DA4}" presName="parTxOnly" presStyleLbl="node1" presStyleIdx="6" presStyleCnt="7" custLinFactX="-79082" custLinFactNeighborX="-100000" custLinFactNeighborY="-2750">
        <dgm:presLayoutVars>
          <dgm:chMax val="0"/>
          <dgm:chPref val="0"/>
          <dgm:bulletEnabled val="1"/>
        </dgm:presLayoutVars>
      </dgm:prSet>
      <dgm:spPr/>
    </dgm:pt>
  </dgm:ptLst>
  <dgm:cxnLst>
    <dgm:cxn modelId="{12C76E08-7DB2-47BE-8871-47DBC6776EC2}" srcId="{2BFAE7BC-8D04-44A7-8E2C-99242E18E1D9}" destId="{FF3A59A2-8091-4EA1-816B-ADB188DF8D20}" srcOrd="3" destOrd="0" parTransId="{CB33A32D-227C-49F2-96EE-749290896B18}" sibTransId="{97DAB86E-742A-40CD-8CC8-688BEAA20A01}"/>
    <dgm:cxn modelId="{4C48E032-01E0-4CCD-9CF7-804F25BAB05C}" type="presOf" srcId="{99C036C7-B9BC-40E2-BFC3-016FD56F098F}" destId="{039213F9-0C81-46C8-A4B4-223A18D2D660}" srcOrd="0" destOrd="0" presId="urn:microsoft.com/office/officeart/2005/8/layout/chevron1"/>
    <dgm:cxn modelId="{4A7F423C-D7F6-458B-A993-0E0EE1323FD0}" type="presOf" srcId="{A862D686-125B-47F3-A56A-C392EE3E2F77}" destId="{8AF00EDC-501E-4EA9-A2F5-D19BDF8FBF6D}" srcOrd="0" destOrd="0" presId="urn:microsoft.com/office/officeart/2005/8/layout/chevron1"/>
    <dgm:cxn modelId="{9487AF67-6970-4A12-AA48-96862BED223A}" srcId="{2BFAE7BC-8D04-44A7-8E2C-99242E18E1D9}" destId="{C5E7D627-D867-42F0-96C2-84202FD53EE1}" srcOrd="0" destOrd="0" parTransId="{6325B027-28A2-4CBE-BE04-AC3BFFE7DF5F}" sibTransId="{575929A8-45D7-4C7F-AF6E-AE51C92D6C33}"/>
    <dgm:cxn modelId="{1754376D-5D6F-4909-B2F7-6FF95B8856F7}" srcId="{2BFAE7BC-8D04-44A7-8E2C-99242E18E1D9}" destId="{99C036C7-B9BC-40E2-BFC3-016FD56F098F}" srcOrd="4" destOrd="0" parTransId="{088A500B-FF67-4FC3-B7C8-1400751DE685}" sibTransId="{3F53E793-E61C-4D49-9E1E-23C67613A40A}"/>
    <dgm:cxn modelId="{9B8E264F-5C8F-410A-A4C8-7C97D870C7B1}" type="presOf" srcId="{EC0720F2-6995-4CCF-95D8-B10632FE7A51}" destId="{B7FF468D-E299-46A3-B132-7A723F55D3CE}" srcOrd="0" destOrd="0" presId="urn:microsoft.com/office/officeart/2005/8/layout/chevron1"/>
    <dgm:cxn modelId="{FE79AE51-C00D-4B4A-8805-2D7FFFC2A1AA}" srcId="{2BFAE7BC-8D04-44A7-8E2C-99242E18E1D9}" destId="{A862D686-125B-47F3-A56A-C392EE3E2F77}" srcOrd="5" destOrd="0" parTransId="{8DFC6532-BEBE-4AFC-84F4-8B2E3BCA40E7}" sibTransId="{D5451A1B-F7C9-47AD-A5FC-0396730F6DBE}"/>
    <dgm:cxn modelId="{DF21797B-9FFA-4A88-AD92-67409CDA3E22}" type="presOf" srcId="{87AD3142-C7D7-430B-82BF-3E26EC5F0DA4}" destId="{F59DDDDE-A29B-4095-8600-79E792C0711C}" srcOrd="0" destOrd="0" presId="urn:microsoft.com/office/officeart/2005/8/layout/chevron1"/>
    <dgm:cxn modelId="{448C979D-79DF-478D-B95C-F0C0A3E72497}" srcId="{2BFAE7BC-8D04-44A7-8E2C-99242E18E1D9}" destId="{D2E65CB9-FB57-47B6-9876-7E682EA26E91}" srcOrd="2" destOrd="0" parTransId="{9337D44E-FA55-481F-B407-DB8C0E86CB87}" sibTransId="{F7CBA454-1F7B-4038-A73C-1432F1DD4504}"/>
    <dgm:cxn modelId="{318620A8-D37C-44CE-9D70-56B0B893475C}" type="presOf" srcId="{C5E7D627-D867-42F0-96C2-84202FD53EE1}" destId="{66F2C15A-5993-4D24-BBE5-19432A48DC4E}" srcOrd="0" destOrd="0" presId="urn:microsoft.com/office/officeart/2005/8/layout/chevron1"/>
    <dgm:cxn modelId="{19EE54AA-7C06-4FB2-9BDE-95F45D118C65}" type="presOf" srcId="{D2E65CB9-FB57-47B6-9876-7E682EA26E91}" destId="{69ABD09D-5F9A-47E4-886D-65E9BB5CF9B7}" srcOrd="0" destOrd="0" presId="urn:microsoft.com/office/officeart/2005/8/layout/chevron1"/>
    <dgm:cxn modelId="{D3F096AF-A4A7-4897-8CD7-5D590E1EC4E7}" type="presOf" srcId="{2BFAE7BC-8D04-44A7-8E2C-99242E18E1D9}" destId="{072F9094-A9D9-4D62-B216-B64C6F520243}" srcOrd="0" destOrd="0" presId="urn:microsoft.com/office/officeart/2005/8/layout/chevron1"/>
    <dgm:cxn modelId="{ACA186B8-C164-403E-8BE6-1AC615E3F041}" srcId="{2BFAE7BC-8D04-44A7-8E2C-99242E18E1D9}" destId="{87AD3142-C7D7-430B-82BF-3E26EC5F0DA4}" srcOrd="6" destOrd="0" parTransId="{5840D971-95FF-4061-B3A6-9203CE092E26}" sibTransId="{9A511ECA-5ED7-43F1-9249-00A462029E1F}"/>
    <dgm:cxn modelId="{8844DEC4-5B9B-45E1-99D4-4DA0F4E9C405}" srcId="{2BFAE7BC-8D04-44A7-8E2C-99242E18E1D9}" destId="{EC0720F2-6995-4CCF-95D8-B10632FE7A51}" srcOrd="1" destOrd="0" parTransId="{A1E4A61E-DD6C-426D-8D45-B69245589EBC}" sibTransId="{90B4C092-2BA8-4F1F-B530-97B6A719C242}"/>
    <dgm:cxn modelId="{4D1D36CE-83B5-40DD-AC1F-832D07D85808}" type="presOf" srcId="{FF3A59A2-8091-4EA1-816B-ADB188DF8D20}" destId="{7EE72A92-A9B1-4CC1-A79C-67061871DD83}" srcOrd="0" destOrd="0" presId="urn:microsoft.com/office/officeart/2005/8/layout/chevron1"/>
    <dgm:cxn modelId="{04BBE396-BE83-4B44-925B-A5E3F91FC757}" type="presParOf" srcId="{072F9094-A9D9-4D62-B216-B64C6F520243}" destId="{66F2C15A-5993-4D24-BBE5-19432A48DC4E}" srcOrd="0" destOrd="0" presId="urn:microsoft.com/office/officeart/2005/8/layout/chevron1"/>
    <dgm:cxn modelId="{F560FCFB-C230-43A1-ADAA-3746ED318CE3}" type="presParOf" srcId="{072F9094-A9D9-4D62-B216-B64C6F520243}" destId="{C9F69DE1-1D2C-4499-AEF8-2548D114F43E}" srcOrd="1" destOrd="0" presId="urn:microsoft.com/office/officeart/2005/8/layout/chevron1"/>
    <dgm:cxn modelId="{1ED3328A-CB07-4927-B261-E2400F713280}" type="presParOf" srcId="{072F9094-A9D9-4D62-B216-B64C6F520243}" destId="{B7FF468D-E299-46A3-B132-7A723F55D3CE}" srcOrd="2" destOrd="0" presId="urn:microsoft.com/office/officeart/2005/8/layout/chevron1"/>
    <dgm:cxn modelId="{48A421B9-12F5-4B53-9239-2F30FE97C3F4}" type="presParOf" srcId="{072F9094-A9D9-4D62-B216-B64C6F520243}" destId="{9F05F6EF-C42C-42DB-A7E1-5831E9E435F5}" srcOrd="3" destOrd="0" presId="urn:microsoft.com/office/officeart/2005/8/layout/chevron1"/>
    <dgm:cxn modelId="{5F85DE67-7669-4EB6-ADDE-E01052FA5DF1}" type="presParOf" srcId="{072F9094-A9D9-4D62-B216-B64C6F520243}" destId="{69ABD09D-5F9A-47E4-886D-65E9BB5CF9B7}" srcOrd="4" destOrd="0" presId="urn:microsoft.com/office/officeart/2005/8/layout/chevron1"/>
    <dgm:cxn modelId="{DBD39225-32CB-4154-A419-72123A4E7122}" type="presParOf" srcId="{072F9094-A9D9-4D62-B216-B64C6F520243}" destId="{E383D684-AA3E-42EB-8BF6-F816621C83D2}" srcOrd="5" destOrd="0" presId="urn:microsoft.com/office/officeart/2005/8/layout/chevron1"/>
    <dgm:cxn modelId="{34880703-8718-48AA-8624-6739326BDB06}" type="presParOf" srcId="{072F9094-A9D9-4D62-B216-B64C6F520243}" destId="{7EE72A92-A9B1-4CC1-A79C-67061871DD83}" srcOrd="6" destOrd="0" presId="urn:microsoft.com/office/officeart/2005/8/layout/chevron1"/>
    <dgm:cxn modelId="{9A6F5068-57E5-47AC-9990-DC72FE49C211}" type="presParOf" srcId="{072F9094-A9D9-4D62-B216-B64C6F520243}" destId="{AA05A074-AB6E-4B74-91F2-74DECFC05161}" srcOrd="7" destOrd="0" presId="urn:microsoft.com/office/officeart/2005/8/layout/chevron1"/>
    <dgm:cxn modelId="{2CBA5CA7-EB39-4FA6-AF2C-7F8B5BF68D9A}" type="presParOf" srcId="{072F9094-A9D9-4D62-B216-B64C6F520243}" destId="{039213F9-0C81-46C8-A4B4-223A18D2D660}" srcOrd="8" destOrd="0" presId="urn:microsoft.com/office/officeart/2005/8/layout/chevron1"/>
    <dgm:cxn modelId="{1C870A58-BAD8-4D89-874B-5C40ACC34283}" type="presParOf" srcId="{072F9094-A9D9-4D62-B216-B64C6F520243}" destId="{92EDD7AF-16C9-4251-AD3F-18C686F1AAB5}" srcOrd="9" destOrd="0" presId="urn:microsoft.com/office/officeart/2005/8/layout/chevron1"/>
    <dgm:cxn modelId="{1954D836-C614-403D-8FC9-76915AFF3563}" type="presParOf" srcId="{072F9094-A9D9-4D62-B216-B64C6F520243}" destId="{8AF00EDC-501E-4EA9-A2F5-D19BDF8FBF6D}" srcOrd="10" destOrd="0" presId="urn:microsoft.com/office/officeart/2005/8/layout/chevron1"/>
    <dgm:cxn modelId="{5682598F-9BF3-43D9-990B-D45E9997EF5D}" type="presParOf" srcId="{072F9094-A9D9-4D62-B216-B64C6F520243}" destId="{47E2F3A8-BFA4-4A5A-B948-C3C19EEBB9BA}" srcOrd="11" destOrd="0" presId="urn:microsoft.com/office/officeart/2005/8/layout/chevron1"/>
    <dgm:cxn modelId="{FBDD8064-63C4-4671-99F7-CE3814BA6006}" type="presParOf" srcId="{072F9094-A9D9-4D62-B216-B64C6F520243}" destId="{F59DDDDE-A29B-4095-8600-79E792C0711C}" srcOrd="12"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2BFAE7BC-8D04-44A7-8E2C-99242E18E1D9}" type="doc">
      <dgm:prSet loTypeId="urn:microsoft.com/office/officeart/2005/8/layout/chevron1" loCatId="process" qsTypeId="urn:microsoft.com/office/officeart/2005/8/quickstyle/simple1" qsCatId="simple" csTypeId="urn:microsoft.com/office/officeart/2005/8/colors/accent1_3" csCatId="accent1" phldr="1"/>
      <dgm:spPr/>
    </dgm:pt>
    <dgm:pt modelId="{C5E7D627-D867-42F0-96C2-84202FD53EE1}">
      <dgm:prSet phldrT="[Text]"/>
      <dgm:spPr/>
      <dgm:t>
        <a:bodyPr/>
        <a:lstStyle/>
        <a:p>
          <a:r>
            <a:rPr lang="nl-NL" b="1" dirty="0"/>
            <a:t>MTO1</a:t>
          </a:r>
          <a:endParaRPr lang="en-GB" b="1" dirty="0"/>
        </a:p>
      </dgm:t>
    </dgm:pt>
    <dgm:pt modelId="{6325B027-28A2-4CBE-BE04-AC3BFFE7DF5F}" type="parTrans" cxnId="{9487AF67-6970-4A12-AA48-96862BED223A}">
      <dgm:prSet/>
      <dgm:spPr/>
      <dgm:t>
        <a:bodyPr/>
        <a:lstStyle/>
        <a:p>
          <a:endParaRPr lang="en-GB"/>
        </a:p>
      </dgm:t>
    </dgm:pt>
    <dgm:pt modelId="{575929A8-45D7-4C7F-AF6E-AE51C92D6C33}" type="sibTrans" cxnId="{9487AF67-6970-4A12-AA48-96862BED223A}">
      <dgm:prSet/>
      <dgm:spPr/>
      <dgm:t>
        <a:bodyPr/>
        <a:lstStyle/>
        <a:p>
          <a:endParaRPr lang="en-GB"/>
        </a:p>
      </dgm:t>
    </dgm:pt>
    <dgm:pt modelId="{EC0720F2-6995-4CCF-95D8-B10632FE7A51}">
      <dgm:prSet phldrT="[Text]"/>
      <dgm:spPr/>
      <dgm:t>
        <a:bodyPr/>
        <a:lstStyle/>
        <a:p>
          <a:r>
            <a:rPr lang="nl-NL" b="1" dirty="0"/>
            <a:t>STA</a:t>
          </a:r>
          <a:endParaRPr lang="en-GB" b="1" dirty="0"/>
        </a:p>
      </dgm:t>
    </dgm:pt>
    <dgm:pt modelId="{A1E4A61E-DD6C-426D-8D45-B69245589EBC}" type="parTrans" cxnId="{8844DEC4-5B9B-45E1-99D4-4DA0F4E9C405}">
      <dgm:prSet/>
      <dgm:spPr/>
      <dgm:t>
        <a:bodyPr/>
        <a:lstStyle/>
        <a:p>
          <a:endParaRPr lang="en-GB"/>
        </a:p>
      </dgm:t>
    </dgm:pt>
    <dgm:pt modelId="{90B4C092-2BA8-4F1F-B530-97B6A719C242}" type="sibTrans" cxnId="{8844DEC4-5B9B-45E1-99D4-4DA0F4E9C405}">
      <dgm:prSet/>
      <dgm:spPr/>
      <dgm:t>
        <a:bodyPr/>
        <a:lstStyle/>
        <a:p>
          <a:endParaRPr lang="en-GB"/>
        </a:p>
      </dgm:t>
    </dgm:pt>
    <dgm:pt modelId="{D2E65CB9-FB57-47B6-9876-7E682EA26E91}">
      <dgm:prSet phldrT="[Text]"/>
      <dgm:spPr/>
      <dgm:t>
        <a:bodyPr/>
        <a:lstStyle/>
        <a:p>
          <a:r>
            <a:rPr lang="nl-NL" b="1" dirty="0"/>
            <a:t>MTO2</a:t>
          </a:r>
        </a:p>
      </dgm:t>
    </dgm:pt>
    <dgm:pt modelId="{9337D44E-FA55-481F-B407-DB8C0E86CB87}" type="parTrans" cxnId="{448C979D-79DF-478D-B95C-F0C0A3E72497}">
      <dgm:prSet/>
      <dgm:spPr/>
      <dgm:t>
        <a:bodyPr/>
        <a:lstStyle/>
        <a:p>
          <a:endParaRPr lang="en-GB"/>
        </a:p>
      </dgm:t>
    </dgm:pt>
    <dgm:pt modelId="{F7CBA454-1F7B-4038-A73C-1432F1DD4504}" type="sibTrans" cxnId="{448C979D-79DF-478D-B95C-F0C0A3E72497}">
      <dgm:prSet/>
      <dgm:spPr/>
      <dgm:t>
        <a:bodyPr/>
        <a:lstStyle/>
        <a:p>
          <a:endParaRPr lang="en-GB"/>
        </a:p>
      </dgm:t>
    </dgm:pt>
    <dgm:pt modelId="{FF3A59A2-8091-4EA1-816B-ADB188DF8D20}">
      <dgm:prSet phldrT="[Text]"/>
      <dgm:spPr/>
      <dgm:t>
        <a:bodyPr/>
        <a:lstStyle/>
        <a:p>
          <a:r>
            <a:rPr lang="nl-NL" b="1" dirty="0"/>
            <a:t>WL</a:t>
          </a:r>
          <a:endParaRPr lang="en-GB" b="1" dirty="0"/>
        </a:p>
      </dgm:t>
    </dgm:pt>
    <dgm:pt modelId="{CB33A32D-227C-49F2-96EE-749290896B18}" type="parTrans" cxnId="{12C76E08-7DB2-47BE-8871-47DBC6776EC2}">
      <dgm:prSet/>
      <dgm:spPr/>
      <dgm:t>
        <a:bodyPr/>
        <a:lstStyle/>
        <a:p>
          <a:endParaRPr lang="en-GB"/>
        </a:p>
      </dgm:t>
    </dgm:pt>
    <dgm:pt modelId="{97DAB86E-742A-40CD-8CC8-688BEAA20A01}" type="sibTrans" cxnId="{12C76E08-7DB2-47BE-8871-47DBC6776EC2}">
      <dgm:prSet/>
      <dgm:spPr/>
      <dgm:t>
        <a:bodyPr/>
        <a:lstStyle/>
        <a:p>
          <a:endParaRPr lang="en-GB"/>
        </a:p>
      </dgm:t>
    </dgm:pt>
    <dgm:pt modelId="{99C036C7-B9BC-40E2-BFC3-016FD56F098F}">
      <dgm:prSet phldrT="[Text]"/>
      <dgm:spPr/>
      <dgm:t>
        <a:bodyPr/>
        <a:lstStyle/>
        <a:p>
          <a:r>
            <a:rPr lang="nl-NL" b="1" dirty="0"/>
            <a:t>MTO3-I?</a:t>
          </a:r>
          <a:endParaRPr lang="en-GB" b="1" dirty="0"/>
        </a:p>
      </dgm:t>
    </dgm:pt>
    <dgm:pt modelId="{088A500B-FF67-4FC3-B7C8-1400751DE685}" type="parTrans" cxnId="{1754376D-5D6F-4909-B2F7-6FF95B8856F7}">
      <dgm:prSet/>
      <dgm:spPr/>
      <dgm:t>
        <a:bodyPr/>
        <a:lstStyle/>
        <a:p>
          <a:endParaRPr lang="en-GB"/>
        </a:p>
      </dgm:t>
    </dgm:pt>
    <dgm:pt modelId="{3F53E793-E61C-4D49-9E1E-23C67613A40A}" type="sibTrans" cxnId="{1754376D-5D6F-4909-B2F7-6FF95B8856F7}">
      <dgm:prSet/>
      <dgm:spPr/>
      <dgm:t>
        <a:bodyPr/>
        <a:lstStyle/>
        <a:p>
          <a:endParaRPr lang="en-GB"/>
        </a:p>
      </dgm:t>
    </dgm:pt>
    <dgm:pt modelId="{A862D686-125B-47F3-A56A-C392EE3E2F77}">
      <dgm:prSet phldrT="[Text]"/>
      <dgm:spPr/>
      <dgm:t>
        <a:bodyPr/>
        <a:lstStyle/>
        <a:p>
          <a:r>
            <a:rPr lang="nl-NL" b="1" dirty="0"/>
            <a:t>MTO3-II?</a:t>
          </a:r>
          <a:endParaRPr lang="en-GB" b="1" dirty="0"/>
        </a:p>
      </dgm:t>
    </dgm:pt>
    <dgm:pt modelId="{8DFC6532-BEBE-4AFC-84F4-8B2E3BCA40E7}" type="parTrans" cxnId="{FE79AE51-C00D-4B4A-8805-2D7FFFC2A1AA}">
      <dgm:prSet/>
      <dgm:spPr/>
      <dgm:t>
        <a:bodyPr/>
        <a:lstStyle/>
        <a:p>
          <a:endParaRPr lang="en-GB"/>
        </a:p>
      </dgm:t>
    </dgm:pt>
    <dgm:pt modelId="{D5451A1B-F7C9-47AD-A5FC-0396730F6DBE}" type="sibTrans" cxnId="{FE79AE51-C00D-4B4A-8805-2D7FFFC2A1AA}">
      <dgm:prSet/>
      <dgm:spPr/>
      <dgm:t>
        <a:bodyPr/>
        <a:lstStyle/>
        <a:p>
          <a:endParaRPr lang="en-GB"/>
        </a:p>
      </dgm:t>
    </dgm:pt>
    <dgm:pt modelId="{87AD3142-C7D7-430B-82BF-3E26EC5F0DA4}">
      <dgm:prSet phldrT="[Text]"/>
      <dgm:spPr/>
      <dgm:t>
        <a:bodyPr/>
        <a:lstStyle/>
        <a:p>
          <a:r>
            <a:rPr lang="nl-NL" b="1" dirty="0"/>
            <a:t>SCRIPTIE</a:t>
          </a:r>
          <a:endParaRPr lang="en-GB" b="1" dirty="0"/>
        </a:p>
      </dgm:t>
    </dgm:pt>
    <dgm:pt modelId="{5840D971-95FF-4061-B3A6-9203CE092E26}" type="parTrans" cxnId="{ACA186B8-C164-403E-8BE6-1AC615E3F041}">
      <dgm:prSet/>
      <dgm:spPr/>
      <dgm:t>
        <a:bodyPr/>
        <a:lstStyle/>
        <a:p>
          <a:endParaRPr lang="en-GB"/>
        </a:p>
      </dgm:t>
    </dgm:pt>
    <dgm:pt modelId="{9A511ECA-5ED7-43F1-9249-00A462029E1F}" type="sibTrans" cxnId="{ACA186B8-C164-403E-8BE6-1AC615E3F041}">
      <dgm:prSet/>
      <dgm:spPr/>
      <dgm:t>
        <a:bodyPr/>
        <a:lstStyle/>
        <a:p>
          <a:endParaRPr lang="en-GB"/>
        </a:p>
      </dgm:t>
    </dgm:pt>
    <dgm:pt modelId="{072F9094-A9D9-4D62-B216-B64C6F520243}" type="pres">
      <dgm:prSet presAssocID="{2BFAE7BC-8D04-44A7-8E2C-99242E18E1D9}" presName="Name0" presStyleCnt="0">
        <dgm:presLayoutVars>
          <dgm:dir/>
          <dgm:animLvl val="lvl"/>
          <dgm:resizeHandles val="exact"/>
        </dgm:presLayoutVars>
      </dgm:prSet>
      <dgm:spPr/>
    </dgm:pt>
    <dgm:pt modelId="{66F2C15A-5993-4D24-BBE5-19432A48DC4E}" type="pres">
      <dgm:prSet presAssocID="{C5E7D627-D867-42F0-96C2-84202FD53EE1}" presName="parTxOnly" presStyleLbl="node1" presStyleIdx="0" presStyleCnt="7" custLinFactNeighborX="18483">
        <dgm:presLayoutVars>
          <dgm:chMax val="0"/>
          <dgm:chPref val="0"/>
          <dgm:bulletEnabled val="1"/>
        </dgm:presLayoutVars>
      </dgm:prSet>
      <dgm:spPr/>
    </dgm:pt>
    <dgm:pt modelId="{C9F69DE1-1D2C-4499-AEF8-2548D114F43E}" type="pres">
      <dgm:prSet presAssocID="{575929A8-45D7-4C7F-AF6E-AE51C92D6C33}" presName="parTxOnlySpace" presStyleCnt="0"/>
      <dgm:spPr/>
    </dgm:pt>
    <dgm:pt modelId="{B7FF468D-E299-46A3-B132-7A723F55D3CE}" type="pres">
      <dgm:prSet presAssocID="{EC0720F2-6995-4CCF-95D8-B10632FE7A51}" presName="parTxOnly" presStyleLbl="node1" presStyleIdx="1" presStyleCnt="7" custLinFactNeighborX="18483">
        <dgm:presLayoutVars>
          <dgm:chMax val="0"/>
          <dgm:chPref val="0"/>
          <dgm:bulletEnabled val="1"/>
        </dgm:presLayoutVars>
      </dgm:prSet>
      <dgm:spPr/>
    </dgm:pt>
    <dgm:pt modelId="{9F05F6EF-C42C-42DB-A7E1-5831E9E435F5}" type="pres">
      <dgm:prSet presAssocID="{90B4C092-2BA8-4F1F-B530-97B6A719C242}" presName="parTxOnlySpace" presStyleCnt="0"/>
      <dgm:spPr/>
    </dgm:pt>
    <dgm:pt modelId="{69ABD09D-5F9A-47E4-886D-65E9BB5CF9B7}" type="pres">
      <dgm:prSet presAssocID="{D2E65CB9-FB57-47B6-9876-7E682EA26E91}" presName="parTxOnly" presStyleLbl="node1" presStyleIdx="2" presStyleCnt="7" custLinFactNeighborX="-34085" custLinFactNeighborY="-50000">
        <dgm:presLayoutVars>
          <dgm:chMax val="0"/>
          <dgm:chPref val="0"/>
          <dgm:bulletEnabled val="1"/>
        </dgm:presLayoutVars>
      </dgm:prSet>
      <dgm:spPr/>
    </dgm:pt>
    <dgm:pt modelId="{E383D684-AA3E-42EB-8BF6-F816621C83D2}" type="pres">
      <dgm:prSet presAssocID="{F7CBA454-1F7B-4038-A73C-1432F1DD4504}" presName="parTxOnlySpace" presStyleCnt="0"/>
      <dgm:spPr/>
    </dgm:pt>
    <dgm:pt modelId="{7EE72A92-A9B1-4CC1-A79C-67061871DD83}" type="pres">
      <dgm:prSet presAssocID="{FF3A59A2-8091-4EA1-816B-ADB188DF8D20}" presName="parTxOnly" presStyleLbl="node1" presStyleIdx="3" presStyleCnt="7" custLinFactX="-81094" custLinFactNeighborX="-100000" custLinFactNeighborY="66203">
        <dgm:presLayoutVars>
          <dgm:chMax val="0"/>
          <dgm:chPref val="0"/>
          <dgm:bulletEnabled val="1"/>
        </dgm:presLayoutVars>
      </dgm:prSet>
      <dgm:spPr/>
    </dgm:pt>
    <dgm:pt modelId="{AA05A074-AB6E-4B74-91F2-74DECFC05161}" type="pres">
      <dgm:prSet presAssocID="{97DAB86E-742A-40CD-8CC8-688BEAA20A01}" presName="parTxOnlySpace" presStyleCnt="0"/>
      <dgm:spPr/>
    </dgm:pt>
    <dgm:pt modelId="{039213F9-0C81-46C8-A4B4-223A18D2D660}" type="pres">
      <dgm:prSet presAssocID="{99C036C7-B9BC-40E2-BFC3-016FD56F098F}" presName="parTxOnly" presStyleLbl="node1" presStyleIdx="4" presStyleCnt="7" custLinFactX="-73294" custLinFactNeighborX="-100000">
        <dgm:presLayoutVars>
          <dgm:chMax val="0"/>
          <dgm:chPref val="0"/>
          <dgm:bulletEnabled val="1"/>
        </dgm:presLayoutVars>
      </dgm:prSet>
      <dgm:spPr/>
    </dgm:pt>
    <dgm:pt modelId="{92EDD7AF-16C9-4251-AD3F-18C686F1AAB5}" type="pres">
      <dgm:prSet presAssocID="{3F53E793-E61C-4D49-9E1E-23C67613A40A}" presName="parTxOnlySpace" presStyleCnt="0"/>
      <dgm:spPr/>
    </dgm:pt>
    <dgm:pt modelId="{8AF00EDC-501E-4EA9-A2F5-D19BDF8FBF6D}" type="pres">
      <dgm:prSet presAssocID="{A862D686-125B-47F3-A56A-C392EE3E2F77}" presName="parTxOnly" presStyleLbl="node1" presStyleIdx="5" presStyleCnt="7" custScaleX="113043" custLinFactX="-77398" custLinFactNeighborX="-100000">
        <dgm:presLayoutVars>
          <dgm:chMax val="0"/>
          <dgm:chPref val="0"/>
          <dgm:bulletEnabled val="1"/>
        </dgm:presLayoutVars>
      </dgm:prSet>
      <dgm:spPr/>
    </dgm:pt>
    <dgm:pt modelId="{47E2F3A8-BFA4-4A5A-B948-C3C19EEBB9BA}" type="pres">
      <dgm:prSet presAssocID="{D5451A1B-F7C9-47AD-A5FC-0396730F6DBE}" presName="parTxOnlySpace" presStyleCnt="0"/>
      <dgm:spPr/>
    </dgm:pt>
    <dgm:pt modelId="{F59DDDDE-A29B-4095-8600-79E792C0711C}" type="pres">
      <dgm:prSet presAssocID="{87AD3142-C7D7-430B-82BF-3E26EC5F0DA4}" presName="parTxOnly" presStyleLbl="node1" presStyleIdx="6" presStyleCnt="7" custLinFactX="-79082" custLinFactNeighborX="-100000" custLinFactNeighborY="-2750">
        <dgm:presLayoutVars>
          <dgm:chMax val="0"/>
          <dgm:chPref val="0"/>
          <dgm:bulletEnabled val="1"/>
        </dgm:presLayoutVars>
      </dgm:prSet>
      <dgm:spPr/>
    </dgm:pt>
  </dgm:ptLst>
  <dgm:cxnLst>
    <dgm:cxn modelId="{12C76E08-7DB2-47BE-8871-47DBC6776EC2}" srcId="{2BFAE7BC-8D04-44A7-8E2C-99242E18E1D9}" destId="{FF3A59A2-8091-4EA1-816B-ADB188DF8D20}" srcOrd="3" destOrd="0" parTransId="{CB33A32D-227C-49F2-96EE-749290896B18}" sibTransId="{97DAB86E-742A-40CD-8CC8-688BEAA20A01}"/>
    <dgm:cxn modelId="{4C48E032-01E0-4CCD-9CF7-804F25BAB05C}" type="presOf" srcId="{99C036C7-B9BC-40E2-BFC3-016FD56F098F}" destId="{039213F9-0C81-46C8-A4B4-223A18D2D660}" srcOrd="0" destOrd="0" presId="urn:microsoft.com/office/officeart/2005/8/layout/chevron1"/>
    <dgm:cxn modelId="{4A7F423C-D7F6-458B-A993-0E0EE1323FD0}" type="presOf" srcId="{A862D686-125B-47F3-A56A-C392EE3E2F77}" destId="{8AF00EDC-501E-4EA9-A2F5-D19BDF8FBF6D}" srcOrd="0" destOrd="0" presId="urn:microsoft.com/office/officeart/2005/8/layout/chevron1"/>
    <dgm:cxn modelId="{9487AF67-6970-4A12-AA48-96862BED223A}" srcId="{2BFAE7BC-8D04-44A7-8E2C-99242E18E1D9}" destId="{C5E7D627-D867-42F0-96C2-84202FD53EE1}" srcOrd="0" destOrd="0" parTransId="{6325B027-28A2-4CBE-BE04-AC3BFFE7DF5F}" sibTransId="{575929A8-45D7-4C7F-AF6E-AE51C92D6C33}"/>
    <dgm:cxn modelId="{1754376D-5D6F-4909-B2F7-6FF95B8856F7}" srcId="{2BFAE7BC-8D04-44A7-8E2C-99242E18E1D9}" destId="{99C036C7-B9BC-40E2-BFC3-016FD56F098F}" srcOrd="4" destOrd="0" parTransId="{088A500B-FF67-4FC3-B7C8-1400751DE685}" sibTransId="{3F53E793-E61C-4D49-9E1E-23C67613A40A}"/>
    <dgm:cxn modelId="{9B8E264F-5C8F-410A-A4C8-7C97D870C7B1}" type="presOf" srcId="{EC0720F2-6995-4CCF-95D8-B10632FE7A51}" destId="{B7FF468D-E299-46A3-B132-7A723F55D3CE}" srcOrd="0" destOrd="0" presId="urn:microsoft.com/office/officeart/2005/8/layout/chevron1"/>
    <dgm:cxn modelId="{FE79AE51-C00D-4B4A-8805-2D7FFFC2A1AA}" srcId="{2BFAE7BC-8D04-44A7-8E2C-99242E18E1D9}" destId="{A862D686-125B-47F3-A56A-C392EE3E2F77}" srcOrd="5" destOrd="0" parTransId="{8DFC6532-BEBE-4AFC-84F4-8B2E3BCA40E7}" sibTransId="{D5451A1B-F7C9-47AD-A5FC-0396730F6DBE}"/>
    <dgm:cxn modelId="{DF21797B-9FFA-4A88-AD92-67409CDA3E22}" type="presOf" srcId="{87AD3142-C7D7-430B-82BF-3E26EC5F0DA4}" destId="{F59DDDDE-A29B-4095-8600-79E792C0711C}" srcOrd="0" destOrd="0" presId="urn:microsoft.com/office/officeart/2005/8/layout/chevron1"/>
    <dgm:cxn modelId="{448C979D-79DF-478D-B95C-F0C0A3E72497}" srcId="{2BFAE7BC-8D04-44A7-8E2C-99242E18E1D9}" destId="{D2E65CB9-FB57-47B6-9876-7E682EA26E91}" srcOrd="2" destOrd="0" parTransId="{9337D44E-FA55-481F-B407-DB8C0E86CB87}" sibTransId="{F7CBA454-1F7B-4038-A73C-1432F1DD4504}"/>
    <dgm:cxn modelId="{318620A8-D37C-44CE-9D70-56B0B893475C}" type="presOf" srcId="{C5E7D627-D867-42F0-96C2-84202FD53EE1}" destId="{66F2C15A-5993-4D24-BBE5-19432A48DC4E}" srcOrd="0" destOrd="0" presId="urn:microsoft.com/office/officeart/2005/8/layout/chevron1"/>
    <dgm:cxn modelId="{19EE54AA-7C06-4FB2-9BDE-95F45D118C65}" type="presOf" srcId="{D2E65CB9-FB57-47B6-9876-7E682EA26E91}" destId="{69ABD09D-5F9A-47E4-886D-65E9BB5CF9B7}" srcOrd="0" destOrd="0" presId="urn:microsoft.com/office/officeart/2005/8/layout/chevron1"/>
    <dgm:cxn modelId="{D3F096AF-A4A7-4897-8CD7-5D590E1EC4E7}" type="presOf" srcId="{2BFAE7BC-8D04-44A7-8E2C-99242E18E1D9}" destId="{072F9094-A9D9-4D62-B216-B64C6F520243}" srcOrd="0" destOrd="0" presId="urn:microsoft.com/office/officeart/2005/8/layout/chevron1"/>
    <dgm:cxn modelId="{ACA186B8-C164-403E-8BE6-1AC615E3F041}" srcId="{2BFAE7BC-8D04-44A7-8E2C-99242E18E1D9}" destId="{87AD3142-C7D7-430B-82BF-3E26EC5F0DA4}" srcOrd="6" destOrd="0" parTransId="{5840D971-95FF-4061-B3A6-9203CE092E26}" sibTransId="{9A511ECA-5ED7-43F1-9249-00A462029E1F}"/>
    <dgm:cxn modelId="{8844DEC4-5B9B-45E1-99D4-4DA0F4E9C405}" srcId="{2BFAE7BC-8D04-44A7-8E2C-99242E18E1D9}" destId="{EC0720F2-6995-4CCF-95D8-B10632FE7A51}" srcOrd="1" destOrd="0" parTransId="{A1E4A61E-DD6C-426D-8D45-B69245589EBC}" sibTransId="{90B4C092-2BA8-4F1F-B530-97B6A719C242}"/>
    <dgm:cxn modelId="{4D1D36CE-83B5-40DD-AC1F-832D07D85808}" type="presOf" srcId="{FF3A59A2-8091-4EA1-816B-ADB188DF8D20}" destId="{7EE72A92-A9B1-4CC1-A79C-67061871DD83}" srcOrd="0" destOrd="0" presId="urn:microsoft.com/office/officeart/2005/8/layout/chevron1"/>
    <dgm:cxn modelId="{04BBE396-BE83-4B44-925B-A5E3F91FC757}" type="presParOf" srcId="{072F9094-A9D9-4D62-B216-B64C6F520243}" destId="{66F2C15A-5993-4D24-BBE5-19432A48DC4E}" srcOrd="0" destOrd="0" presId="urn:microsoft.com/office/officeart/2005/8/layout/chevron1"/>
    <dgm:cxn modelId="{F560FCFB-C230-43A1-ADAA-3746ED318CE3}" type="presParOf" srcId="{072F9094-A9D9-4D62-B216-B64C6F520243}" destId="{C9F69DE1-1D2C-4499-AEF8-2548D114F43E}" srcOrd="1" destOrd="0" presId="urn:microsoft.com/office/officeart/2005/8/layout/chevron1"/>
    <dgm:cxn modelId="{1ED3328A-CB07-4927-B261-E2400F713280}" type="presParOf" srcId="{072F9094-A9D9-4D62-B216-B64C6F520243}" destId="{B7FF468D-E299-46A3-B132-7A723F55D3CE}" srcOrd="2" destOrd="0" presId="urn:microsoft.com/office/officeart/2005/8/layout/chevron1"/>
    <dgm:cxn modelId="{48A421B9-12F5-4B53-9239-2F30FE97C3F4}" type="presParOf" srcId="{072F9094-A9D9-4D62-B216-B64C6F520243}" destId="{9F05F6EF-C42C-42DB-A7E1-5831E9E435F5}" srcOrd="3" destOrd="0" presId="urn:microsoft.com/office/officeart/2005/8/layout/chevron1"/>
    <dgm:cxn modelId="{5F85DE67-7669-4EB6-ADDE-E01052FA5DF1}" type="presParOf" srcId="{072F9094-A9D9-4D62-B216-B64C6F520243}" destId="{69ABD09D-5F9A-47E4-886D-65E9BB5CF9B7}" srcOrd="4" destOrd="0" presId="urn:microsoft.com/office/officeart/2005/8/layout/chevron1"/>
    <dgm:cxn modelId="{DBD39225-32CB-4154-A419-72123A4E7122}" type="presParOf" srcId="{072F9094-A9D9-4D62-B216-B64C6F520243}" destId="{E383D684-AA3E-42EB-8BF6-F816621C83D2}" srcOrd="5" destOrd="0" presId="urn:microsoft.com/office/officeart/2005/8/layout/chevron1"/>
    <dgm:cxn modelId="{34880703-8718-48AA-8624-6739326BDB06}" type="presParOf" srcId="{072F9094-A9D9-4D62-B216-B64C6F520243}" destId="{7EE72A92-A9B1-4CC1-A79C-67061871DD83}" srcOrd="6" destOrd="0" presId="urn:microsoft.com/office/officeart/2005/8/layout/chevron1"/>
    <dgm:cxn modelId="{9A6F5068-57E5-47AC-9990-DC72FE49C211}" type="presParOf" srcId="{072F9094-A9D9-4D62-B216-B64C6F520243}" destId="{AA05A074-AB6E-4B74-91F2-74DECFC05161}" srcOrd="7" destOrd="0" presId="urn:microsoft.com/office/officeart/2005/8/layout/chevron1"/>
    <dgm:cxn modelId="{2CBA5CA7-EB39-4FA6-AF2C-7F8B5BF68D9A}" type="presParOf" srcId="{072F9094-A9D9-4D62-B216-B64C6F520243}" destId="{039213F9-0C81-46C8-A4B4-223A18D2D660}" srcOrd="8" destOrd="0" presId="urn:microsoft.com/office/officeart/2005/8/layout/chevron1"/>
    <dgm:cxn modelId="{1C870A58-BAD8-4D89-874B-5C40ACC34283}" type="presParOf" srcId="{072F9094-A9D9-4D62-B216-B64C6F520243}" destId="{92EDD7AF-16C9-4251-AD3F-18C686F1AAB5}" srcOrd="9" destOrd="0" presId="urn:microsoft.com/office/officeart/2005/8/layout/chevron1"/>
    <dgm:cxn modelId="{1954D836-C614-403D-8FC9-76915AFF3563}" type="presParOf" srcId="{072F9094-A9D9-4D62-B216-B64C6F520243}" destId="{8AF00EDC-501E-4EA9-A2F5-D19BDF8FBF6D}" srcOrd="10" destOrd="0" presId="urn:microsoft.com/office/officeart/2005/8/layout/chevron1"/>
    <dgm:cxn modelId="{5682598F-9BF3-43D9-990B-D45E9997EF5D}" type="presParOf" srcId="{072F9094-A9D9-4D62-B216-B64C6F520243}" destId="{47E2F3A8-BFA4-4A5A-B948-C3C19EEBB9BA}" srcOrd="11" destOrd="0" presId="urn:microsoft.com/office/officeart/2005/8/layout/chevron1"/>
    <dgm:cxn modelId="{FBDD8064-63C4-4671-99F7-CE3814BA6006}" type="presParOf" srcId="{072F9094-A9D9-4D62-B216-B64C6F520243}" destId="{F59DDDDE-A29B-4095-8600-79E792C0711C}" srcOrd="12"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1" loCatId="process" qsTypeId="urn:microsoft.com/office/officeart/2005/8/quickstyle/simple1" qsCatId="simple" csTypeId="urn:microsoft.com/office/officeart/2005/8/colors/accent1_2" csCatId="accent1" phldr="1"/>
      <dgm:spPr/>
    </dgm:pt>
    <dgm:pt modelId="{764EE2E6-EC7B-4A29-9109-F503631A4B9A}">
      <dgm:prSet phldrT="[Text]"/>
      <dgm:spPr>
        <a:solidFill>
          <a:srgbClr val="FFA94B"/>
        </a:solidFill>
        <a:ln>
          <a:solidFill>
            <a:srgbClr val="CC6600"/>
          </a:solidFill>
        </a:ln>
      </dgm:spPr>
      <dgm:t>
        <a:bodyPr/>
        <a:lstStyle/>
        <a:p>
          <a:r>
            <a:rPr lang="nl-NL" dirty="0"/>
            <a:t>WL</a:t>
          </a:r>
        </a:p>
      </dgm:t>
    </dgm:pt>
    <dgm:pt modelId="{CC861C9E-5156-4D6B-925C-AA50219870F2}" type="parTrans" cxnId="{2BC4E472-1220-4948-93DE-6EA435EAB05C}">
      <dgm:prSet/>
      <dgm:spPr/>
      <dgm:t>
        <a:bodyPr/>
        <a:lstStyle/>
        <a:p>
          <a:endParaRPr lang="en-GB"/>
        </a:p>
      </dgm:t>
    </dgm:pt>
    <dgm:pt modelId="{F6CC4AF9-DC73-43B0-B8A1-E18C1002CD24}" type="sibTrans" cxnId="{2BC4E472-1220-4948-93DE-6EA435EAB05C}">
      <dgm:prSet/>
      <dgm:spPr/>
      <dgm:t>
        <a:bodyPr/>
        <a:lstStyle/>
        <a:p>
          <a:endParaRPr lang="en-GB"/>
        </a:p>
      </dgm:t>
    </dgm:pt>
    <dgm:pt modelId="{1F982712-3750-4688-A58B-C09F9DE7D2A5}">
      <dgm:prSet phldrT="[Text]"/>
      <dgm:spPr>
        <a:solidFill>
          <a:srgbClr val="FFA94B"/>
        </a:solidFill>
        <a:ln>
          <a:solidFill>
            <a:srgbClr val="CC6600"/>
          </a:solidFill>
        </a:ln>
      </dgm:spPr>
      <dgm:t>
        <a:bodyPr/>
        <a:lstStyle/>
        <a:p>
          <a:r>
            <a:rPr lang="nl-NL" dirty="0"/>
            <a:t>STA</a:t>
          </a:r>
          <a:endParaRPr lang="en-GB" dirty="0"/>
        </a:p>
      </dgm:t>
    </dgm:pt>
    <dgm:pt modelId="{ADB43C98-9604-4D90-AA2C-04F752342C3E}" type="parTrans" cxnId="{CA536618-F2D8-4C91-ADEF-49BA1A29D4E6}">
      <dgm:prSet/>
      <dgm:spPr/>
      <dgm:t>
        <a:bodyPr/>
        <a:lstStyle/>
        <a:p>
          <a:endParaRPr lang="en-GB"/>
        </a:p>
      </dgm:t>
    </dgm:pt>
    <dgm:pt modelId="{646A84C7-AE5E-4107-A22B-5C834B36807A}" type="sibTrans" cxnId="{CA536618-F2D8-4C91-ADEF-49BA1A29D4E6}">
      <dgm:prSet/>
      <dgm:spPr/>
      <dgm:t>
        <a:bodyPr/>
        <a:lstStyle/>
        <a:p>
          <a:endParaRPr lang="en-GB"/>
        </a:p>
      </dgm:t>
    </dgm:pt>
    <dgm:pt modelId="{D5C6D956-45FC-4819-8109-08E7CB681A97}">
      <dgm:prSet phldrT="[Text]"/>
      <dgm:spPr>
        <a:solidFill>
          <a:srgbClr val="FFA94B"/>
        </a:solidFill>
        <a:ln>
          <a:solidFill>
            <a:srgbClr val="CC6600"/>
          </a:solidFill>
        </a:ln>
      </dgm:spPr>
      <dgm:t>
        <a:bodyPr/>
        <a:lstStyle/>
        <a:p>
          <a:r>
            <a:rPr lang="nl-NL" dirty="0"/>
            <a:t>MTO1</a:t>
          </a:r>
          <a:endParaRPr lang="en-GB" dirty="0"/>
        </a:p>
      </dgm:t>
    </dgm:pt>
    <dgm:pt modelId="{0A54B479-E2ED-40DF-BED7-19D6F77AAC0E}" type="parTrans" cxnId="{DD6A3E79-9176-4A73-9134-1899D7E6D367}">
      <dgm:prSet/>
      <dgm:spPr/>
      <dgm:t>
        <a:bodyPr/>
        <a:lstStyle/>
        <a:p>
          <a:endParaRPr lang="en-GB"/>
        </a:p>
      </dgm:t>
    </dgm:pt>
    <dgm:pt modelId="{E042CFF7-7C46-4258-B422-6929D9082369}" type="sibTrans" cxnId="{DD6A3E79-9176-4A73-9134-1899D7E6D367}">
      <dgm:prSet/>
      <dgm:spPr/>
      <dgm:t>
        <a:bodyPr/>
        <a:lstStyle/>
        <a:p>
          <a:endParaRPr lang="en-GB"/>
        </a:p>
      </dgm:t>
    </dgm:pt>
    <dgm:pt modelId="{2AF1D0FF-E65C-4A7E-B1A2-FC386E320DD9}">
      <dgm:prSet phldrT="[Text]"/>
      <dgm:spPr>
        <a:solidFill>
          <a:srgbClr val="FFA94B"/>
        </a:solidFill>
        <a:ln>
          <a:solidFill>
            <a:srgbClr val="CC6600"/>
          </a:solidFill>
        </a:ln>
      </dgm:spPr>
      <dgm:t>
        <a:bodyPr/>
        <a:lstStyle/>
        <a:p>
          <a:r>
            <a:rPr lang="nl-NL" dirty="0"/>
            <a:t>MTO2</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a:solidFill>
          <a:srgbClr val="FFA94B"/>
        </a:solidFill>
        <a:ln>
          <a:solidFill>
            <a:srgbClr val="CC6600"/>
          </a:solidFill>
        </a:ln>
      </dgm:spPr>
      <dgm:t>
        <a:bodyPr/>
        <a:lstStyle/>
        <a:p>
          <a:r>
            <a:rPr lang="nl-NL" dirty="0"/>
            <a:t>MTO3</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a:solidFill>
          <a:srgbClr val="FFA94B"/>
        </a:solidFill>
        <a:ln>
          <a:solidFill>
            <a:srgbClr val="CC6600"/>
          </a:solidFill>
        </a:ln>
      </dgm:spPr>
      <dgm:t>
        <a:bodyPr/>
        <a:lstStyle/>
        <a:p>
          <a:r>
            <a:rPr lang="nl-NL" dirty="0"/>
            <a:t>MTO4</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a:solidFill>
          <a:srgbClr val="FFA94B"/>
        </a:solidFill>
        <a:ln>
          <a:solidFill>
            <a:srgbClr val="CC6600"/>
          </a:solidFill>
        </a:ln>
      </dgm:spPr>
      <dgm:t>
        <a:bodyPr/>
        <a:lstStyle/>
        <a:p>
          <a:r>
            <a:rPr lang="nl-NL" dirty="0"/>
            <a:t>IOV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A4B69FA2-52E5-42C6-A01C-41B17418EC81}">
      <dgm:prSet phldrT="[Text]"/>
      <dgm:spPr>
        <a:solidFill>
          <a:srgbClr val="FFA94B"/>
        </a:solidFill>
        <a:ln>
          <a:solidFill>
            <a:srgbClr val="CC6600"/>
          </a:solidFill>
        </a:ln>
      </dgm:spPr>
      <dgm:t>
        <a:bodyPr/>
        <a:lstStyle/>
        <a:p>
          <a:r>
            <a:rPr lang="nl-NL" dirty="0"/>
            <a:t>SCRIPTIE</a:t>
          </a:r>
          <a:endParaRPr lang="en-GB" dirty="0"/>
        </a:p>
      </dgm:t>
    </dgm:pt>
    <dgm:pt modelId="{97365EFE-67EB-41A7-AE70-16C71210F67A}" type="parTrans" cxnId="{0BE546C9-D35B-493A-AFFF-6B1ADBB92009}">
      <dgm:prSet/>
      <dgm:spPr/>
      <dgm:t>
        <a:bodyPr/>
        <a:lstStyle/>
        <a:p>
          <a:endParaRPr lang="en-GB"/>
        </a:p>
      </dgm:t>
    </dgm:pt>
    <dgm:pt modelId="{7E137090-7CAD-4B4C-AC9D-A05918009487}" type="sibTrans" cxnId="{0BE546C9-D35B-493A-AFFF-6B1ADBB92009}">
      <dgm:prSet/>
      <dgm:spPr/>
      <dgm:t>
        <a:bodyPr/>
        <a:lstStyle/>
        <a:p>
          <a:endParaRPr lang="en-GB"/>
        </a:p>
      </dgm:t>
    </dgm:pt>
    <dgm:pt modelId="{60D344EC-58DA-4B03-8AEE-053B75395E0C}" type="pres">
      <dgm:prSet presAssocID="{487C76CA-B582-4ECF-ADFA-BB6981256160}" presName="Name0" presStyleCnt="0">
        <dgm:presLayoutVars>
          <dgm:dir/>
          <dgm:animLvl val="lvl"/>
          <dgm:resizeHandles val="exact"/>
        </dgm:presLayoutVars>
      </dgm:prSet>
      <dgm:spPr/>
    </dgm:pt>
    <dgm:pt modelId="{822C7EC6-F6DD-48CE-A289-F862EB3DEE8D}" type="pres">
      <dgm:prSet presAssocID="{764EE2E6-EC7B-4A29-9109-F503631A4B9A}" presName="parTxOnly" presStyleLbl="node1" presStyleIdx="0" presStyleCnt="8">
        <dgm:presLayoutVars>
          <dgm:chMax val="0"/>
          <dgm:chPref val="0"/>
          <dgm:bulletEnabled val="1"/>
        </dgm:presLayoutVars>
      </dgm:prSet>
      <dgm:spPr/>
    </dgm:pt>
    <dgm:pt modelId="{4864F578-50BE-41F9-89AC-142AEE23D25B}" type="pres">
      <dgm:prSet presAssocID="{F6CC4AF9-DC73-43B0-B8A1-E18C1002CD24}" presName="parTxOnlySpace" presStyleCnt="0"/>
      <dgm:spPr/>
    </dgm:pt>
    <dgm:pt modelId="{6911E24B-87FF-44C5-8AC9-EAC597463EC6}" type="pres">
      <dgm:prSet presAssocID="{1F982712-3750-4688-A58B-C09F9DE7D2A5}" presName="parTxOnly" presStyleLbl="node1" presStyleIdx="1" presStyleCnt="8">
        <dgm:presLayoutVars>
          <dgm:chMax val="0"/>
          <dgm:chPref val="0"/>
          <dgm:bulletEnabled val="1"/>
        </dgm:presLayoutVars>
      </dgm:prSet>
      <dgm:spPr/>
    </dgm:pt>
    <dgm:pt modelId="{35C452E6-D405-4943-ADA0-F13FCA5F25AF}" type="pres">
      <dgm:prSet presAssocID="{646A84C7-AE5E-4107-A22B-5C834B36807A}" presName="parTxOnlySpace" presStyleCnt="0"/>
      <dgm:spPr/>
    </dgm:pt>
    <dgm:pt modelId="{9B4766BD-B757-4FA3-BC0B-C0B3EAAB6113}" type="pres">
      <dgm:prSet presAssocID="{D5C6D956-45FC-4819-8109-08E7CB681A97}" presName="parTxOnly" presStyleLbl="node1" presStyleIdx="2" presStyleCnt="8">
        <dgm:presLayoutVars>
          <dgm:chMax val="0"/>
          <dgm:chPref val="0"/>
          <dgm:bulletEnabled val="1"/>
        </dgm:presLayoutVars>
      </dgm:prSet>
      <dgm:spPr/>
    </dgm:pt>
    <dgm:pt modelId="{16E53BC3-95E3-443D-8065-9E054991FEF2}" type="pres">
      <dgm:prSet presAssocID="{E042CFF7-7C46-4258-B422-6929D9082369}" presName="parTxOnlySpace" presStyleCnt="0"/>
      <dgm:spPr/>
    </dgm:pt>
    <dgm:pt modelId="{7AD62F2C-C87F-4D88-8396-0F1A13B484D2}" type="pres">
      <dgm:prSet presAssocID="{2AF1D0FF-E65C-4A7E-B1A2-FC386E320DD9}" presName="parTxOnly" presStyleLbl="node1" presStyleIdx="3" presStyleCnt="8">
        <dgm:presLayoutVars>
          <dgm:chMax val="0"/>
          <dgm:chPref val="0"/>
          <dgm:bulletEnabled val="1"/>
        </dgm:presLayoutVars>
      </dgm:prSet>
      <dgm:spPr/>
    </dgm:pt>
    <dgm:pt modelId="{9027D378-4A0C-49A5-9CD8-3976E4B0CDA1}" type="pres">
      <dgm:prSet presAssocID="{3FC3362A-4F1E-43AA-BE77-3EFA63035E58}" presName="parTxOnlySpace" presStyleCnt="0"/>
      <dgm:spPr/>
    </dgm:pt>
    <dgm:pt modelId="{69A18EF6-CF50-46F3-898C-7BE8FFCD80FC}" type="pres">
      <dgm:prSet presAssocID="{0F958563-063F-402C-BE71-ABC1A4B17590}" presName="parTxOnly" presStyleLbl="node1" presStyleIdx="4" presStyleCnt="8">
        <dgm:presLayoutVars>
          <dgm:chMax val="0"/>
          <dgm:chPref val="0"/>
          <dgm:bulletEnabled val="1"/>
        </dgm:presLayoutVars>
      </dgm:prSet>
      <dgm:spPr/>
    </dgm:pt>
    <dgm:pt modelId="{14F0F8DE-DE8A-4EE3-922D-33B837E8A48B}" type="pres">
      <dgm:prSet presAssocID="{B84D7F41-4E3C-4332-A0BD-5F6849775F07}" presName="parTxOnlySpace" presStyleCnt="0"/>
      <dgm:spPr/>
    </dgm:pt>
    <dgm:pt modelId="{71BE9AF4-45C0-4DBC-B54D-B279FE9E98EC}" type="pres">
      <dgm:prSet presAssocID="{0E103AAC-50D8-4A83-8CE0-3E2A04425A2A}" presName="parTxOnly" presStyleLbl="node1" presStyleIdx="5" presStyleCnt="8">
        <dgm:presLayoutVars>
          <dgm:chMax val="0"/>
          <dgm:chPref val="0"/>
          <dgm:bulletEnabled val="1"/>
        </dgm:presLayoutVars>
      </dgm:prSet>
      <dgm:spPr/>
    </dgm:pt>
    <dgm:pt modelId="{C08150DD-89EC-4C1B-A46D-D1134157D55E}" type="pres">
      <dgm:prSet presAssocID="{F9430DAD-F0BE-4FDF-A83C-0E15A2F991B7}" presName="parTxOnlySpace" presStyleCnt="0"/>
      <dgm:spPr/>
    </dgm:pt>
    <dgm:pt modelId="{0BD14463-AFC5-49A1-AA24-A0F391690326}" type="pres">
      <dgm:prSet presAssocID="{4D766C9F-E235-488A-86EC-5457ECB5BF3F}" presName="parTxOnly" presStyleLbl="node1" presStyleIdx="6" presStyleCnt="8" custLinFactNeighborX="45424">
        <dgm:presLayoutVars>
          <dgm:chMax val="0"/>
          <dgm:chPref val="0"/>
          <dgm:bulletEnabled val="1"/>
        </dgm:presLayoutVars>
      </dgm:prSet>
      <dgm:spPr/>
    </dgm:pt>
    <dgm:pt modelId="{32CE131F-CB41-46A8-8D17-94A6F45AA566}" type="pres">
      <dgm:prSet presAssocID="{1E50EB9B-05A4-4216-BCB4-0EF11C42BA12}" presName="parTxOnlySpace" presStyleCnt="0"/>
      <dgm:spPr/>
    </dgm:pt>
    <dgm:pt modelId="{1DD9D38E-BECA-4279-8172-F19D015D5A05}" type="pres">
      <dgm:prSet presAssocID="{A4B69FA2-52E5-42C6-A01C-41B17418EC81}" presName="parTxOnly" presStyleLbl="node1" presStyleIdx="7" presStyleCnt="8" custLinFactX="-8926" custLinFactNeighborX="-100000">
        <dgm:presLayoutVars>
          <dgm:chMax val="0"/>
          <dgm:chPref val="0"/>
          <dgm:bulletEnabled val="1"/>
        </dgm:presLayoutVars>
      </dgm:prSet>
      <dgm:spPr/>
    </dgm:pt>
  </dgm:ptLst>
  <dgm:cxnLst>
    <dgm:cxn modelId="{CA536618-F2D8-4C91-ADEF-49BA1A29D4E6}" srcId="{487C76CA-B582-4ECF-ADFA-BB6981256160}" destId="{1F982712-3750-4688-A58B-C09F9DE7D2A5}" srcOrd="1" destOrd="0" parTransId="{ADB43C98-9604-4D90-AA2C-04F752342C3E}" sibTransId="{646A84C7-AE5E-4107-A22B-5C834B36807A}"/>
    <dgm:cxn modelId="{F8C85128-3E26-4AB8-A5D7-96AA933AF2FF}" srcId="{487C76CA-B582-4ECF-ADFA-BB6981256160}" destId="{4D766C9F-E235-488A-86EC-5457ECB5BF3F}" srcOrd="6" destOrd="0" parTransId="{B99BE59C-45D1-48CE-A009-A3F81B0D4F02}" sibTransId="{1E50EB9B-05A4-4216-BCB4-0EF11C42BA12}"/>
    <dgm:cxn modelId="{2995773D-2EED-43FD-8D28-17A7369007B8}" type="presOf" srcId="{0E103AAC-50D8-4A83-8CE0-3E2A04425A2A}" destId="{71BE9AF4-45C0-4DBC-B54D-B279FE9E98EC}" srcOrd="0" destOrd="0" presId="urn:microsoft.com/office/officeart/2005/8/layout/chevron1"/>
    <dgm:cxn modelId="{079CAD3F-59C1-4FD6-A579-087F017ECFB8}" type="presOf" srcId="{A4B69FA2-52E5-42C6-A01C-41B17418EC81}" destId="{1DD9D38E-BECA-4279-8172-F19D015D5A05}" srcOrd="0" destOrd="0" presId="urn:microsoft.com/office/officeart/2005/8/layout/chevron1"/>
    <dgm:cxn modelId="{8DD67768-34D2-4526-BEA7-D59ADB38F552}" type="presOf" srcId="{4D766C9F-E235-488A-86EC-5457ECB5BF3F}" destId="{0BD14463-AFC5-49A1-AA24-A0F391690326}" srcOrd="0" destOrd="0" presId="urn:microsoft.com/office/officeart/2005/8/layout/chevron1"/>
    <dgm:cxn modelId="{8A962F6E-FA57-4AD2-ACD9-096C2E00FF17}" srcId="{487C76CA-B582-4ECF-ADFA-BB6981256160}" destId="{2AF1D0FF-E65C-4A7E-B1A2-FC386E320DD9}" srcOrd="3" destOrd="0" parTransId="{7056B20D-FAC7-43AB-88BE-6224DDFD7D9B}" sibTransId="{3FC3362A-4F1E-43AA-BE77-3EFA63035E58}"/>
    <dgm:cxn modelId="{2BC4E472-1220-4948-93DE-6EA435EAB05C}" srcId="{487C76CA-B582-4ECF-ADFA-BB6981256160}" destId="{764EE2E6-EC7B-4A29-9109-F503631A4B9A}" srcOrd="0" destOrd="0" parTransId="{CC861C9E-5156-4D6B-925C-AA50219870F2}" sibTransId="{F6CC4AF9-DC73-43B0-B8A1-E18C1002CD24}"/>
    <dgm:cxn modelId="{DD6A3E79-9176-4A73-9134-1899D7E6D367}" srcId="{487C76CA-B582-4ECF-ADFA-BB6981256160}" destId="{D5C6D956-45FC-4819-8109-08E7CB681A97}" srcOrd="2" destOrd="0" parTransId="{0A54B479-E2ED-40DF-BED7-19D6F77AAC0E}" sibTransId="{E042CFF7-7C46-4258-B422-6929D9082369}"/>
    <dgm:cxn modelId="{DDD20E7B-754E-4D9F-92D5-257C4990969D}" type="presOf" srcId="{2AF1D0FF-E65C-4A7E-B1A2-FC386E320DD9}" destId="{7AD62F2C-C87F-4D88-8396-0F1A13B484D2}" srcOrd="0" destOrd="0" presId="urn:microsoft.com/office/officeart/2005/8/layout/chevron1"/>
    <dgm:cxn modelId="{B7F74182-2094-446A-AF86-6A67F66E90A1}" type="presOf" srcId="{487C76CA-B582-4ECF-ADFA-BB6981256160}" destId="{60D344EC-58DA-4B03-8AEE-053B75395E0C}" srcOrd="0" destOrd="0" presId="urn:microsoft.com/office/officeart/2005/8/layout/chevron1"/>
    <dgm:cxn modelId="{3B387C87-F9F7-4058-B144-3369FBD27A9B}" type="presOf" srcId="{0F958563-063F-402C-BE71-ABC1A4B17590}" destId="{69A18EF6-CF50-46F3-898C-7BE8FFCD80FC}" srcOrd="0" destOrd="0" presId="urn:microsoft.com/office/officeart/2005/8/layout/chevron1"/>
    <dgm:cxn modelId="{76DE37AB-9E76-499D-B24B-3B428C610913}" type="presOf" srcId="{D5C6D956-45FC-4819-8109-08E7CB681A97}" destId="{9B4766BD-B757-4FA3-BC0B-C0B3EAAB6113}" srcOrd="0" destOrd="0" presId="urn:microsoft.com/office/officeart/2005/8/layout/chevron1"/>
    <dgm:cxn modelId="{D1825BC9-CC7C-44FE-87BC-98A81B84C196}" type="presOf" srcId="{1F982712-3750-4688-A58B-C09F9DE7D2A5}" destId="{6911E24B-87FF-44C5-8AC9-EAC597463EC6}" srcOrd="0" destOrd="0" presId="urn:microsoft.com/office/officeart/2005/8/layout/chevron1"/>
    <dgm:cxn modelId="{0BE546C9-D35B-493A-AFFF-6B1ADBB92009}" srcId="{487C76CA-B582-4ECF-ADFA-BB6981256160}" destId="{A4B69FA2-52E5-42C6-A01C-41B17418EC81}" srcOrd="7" destOrd="0" parTransId="{97365EFE-67EB-41A7-AE70-16C71210F67A}" sibTransId="{7E137090-7CAD-4B4C-AC9D-A05918009487}"/>
    <dgm:cxn modelId="{162D27D5-AD29-49F0-8499-DBF68CC0CF25}" type="presOf" srcId="{764EE2E6-EC7B-4A29-9109-F503631A4B9A}" destId="{822C7EC6-F6DD-48CE-A289-F862EB3DEE8D}" srcOrd="0" destOrd="0" presId="urn:microsoft.com/office/officeart/2005/8/layout/chevron1"/>
    <dgm:cxn modelId="{095060EE-881B-4E56-9620-AABB90C9BDA1}" srcId="{487C76CA-B582-4ECF-ADFA-BB6981256160}" destId="{0F958563-063F-402C-BE71-ABC1A4B17590}" srcOrd="4" destOrd="0" parTransId="{C753D758-D8B7-443C-93EA-5D11939552BC}" sibTransId="{B84D7F41-4E3C-4332-A0BD-5F6849775F07}"/>
    <dgm:cxn modelId="{542233FD-D8EA-4A1F-8E2F-F50AC6C9BF49}" srcId="{487C76CA-B582-4ECF-ADFA-BB6981256160}" destId="{0E103AAC-50D8-4A83-8CE0-3E2A04425A2A}" srcOrd="5" destOrd="0" parTransId="{375460ED-7ED5-4D93-8177-ABF050C977FB}" sibTransId="{F9430DAD-F0BE-4FDF-A83C-0E15A2F991B7}"/>
    <dgm:cxn modelId="{93C56631-74F4-4D9B-B0EF-AB4CB78C5E60}" type="presParOf" srcId="{60D344EC-58DA-4B03-8AEE-053B75395E0C}" destId="{822C7EC6-F6DD-48CE-A289-F862EB3DEE8D}" srcOrd="0" destOrd="0" presId="urn:microsoft.com/office/officeart/2005/8/layout/chevron1"/>
    <dgm:cxn modelId="{EDFE886B-22F5-4C8B-8F25-A5AF36ECAD14}" type="presParOf" srcId="{60D344EC-58DA-4B03-8AEE-053B75395E0C}" destId="{4864F578-50BE-41F9-89AC-142AEE23D25B}" srcOrd="1" destOrd="0" presId="urn:microsoft.com/office/officeart/2005/8/layout/chevron1"/>
    <dgm:cxn modelId="{5440E662-69F5-4A0A-8163-114CCC75C55D}" type="presParOf" srcId="{60D344EC-58DA-4B03-8AEE-053B75395E0C}" destId="{6911E24B-87FF-44C5-8AC9-EAC597463EC6}" srcOrd="2" destOrd="0" presId="urn:microsoft.com/office/officeart/2005/8/layout/chevron1"/>
    <dgm:cxn modelId="{1A3E4A95-ED68-48D3-9B61-DCEDE43F7EC9}" type="presParOf" srcId="{60D344EC-58DA-4B03-8AEE-053B75395E0C}" destId="{35C452E6-D405-4943-ADA0-F13FCA5F25AF}" srcOrd="3" destOrd="0" presId="urn:microsoft.com/office/officeart/2005/8/layout/chevron1"/>
    <dgm:cxn modelId="{9937233D-A7BA-4CFF-ACC1-A55B1B961E15}" type="presParOf" srcId="{60D344EC-58DA-4B03-8AEE-053B75395E0C}" destId="{9B4766BD-B757-4FA3-BC0B-C0B3EAAB6113}" srcOrd="4" destOrd="0" presId="urn:microsoft.com/office/officeart/2005/8/layout/chevron1"/>
    <dgm:cxn modelId="{6CB3B551-3D7F-4F80-9175-C436F8D44968}" type="presParOf" srcId="{60D344EC-58DA-4B03-8AEE-053B75395E0C}" destId="{16E53BC3-95E3-443D-8065-9E054991FEF2}" srcOrd="5" destOrd="0" presId="urn:microsoft.com/office/officeart/2005/8/layout/chevron1"/>
    <dgm:cxn modelId="{76BAFAD5-E8BE-4128-AABC-BF24B9455B5E}" type="presParOf" srcId="{60D344EC-58DA-4B03-8AEE-053B75395E0C}" destId="{7AD62F2C-C87F-4D88-8396-0F1A13B484D2}" srcOrd="6" destOrd="0" presId="urn:microsoft.com/office/officeart/2005/8/layout/chevron1"/>
    <dgm:cxn modelId="{472FDAA0-2C48-468A-9576-B6946700C152}" type="presParOf" srcId="{60D344EC-58DA-4B03-8AEE-053B75395E0C}" destId="{9027D378-4A0C-49A5-9CD8-3976E4B0CDA1}" srcOrd="7" destOrd="0" presId="urn:microsoft.com/office/officeart/2005/8/layout/chevron1"/>
    <dgm:cxn modelId="{FB25559F-860B-475C-BB8A-D6C694D4F769}" type="presParOf" srcId="{60D344EC-58DA-4B03-8AEE-053B75395E0C}" destId="{69A18EF6-CF50-46F3-898C-7BE8FFCD80FC}" srcOrd="8" destOrd="0" presId="urn:microsoft.com/office/officeart/2005/8/layout/chevron1"/>
    <dgm:cxn modelId="{16273C71-5437-4423-9303-32E85AB5301C}" type="presParOf" srcId="{60D344EC-58DA-4B03-8AEE-053B75395E0C}" destId="{14F0F8DE-DE8A-4EE3-922D-33B837E8A48B}" srcOrd="9" destOrd="0" presId="urn:microsoft.com/office/officeart/2005/8/layout/chevron1"/>
    <dgm:cxn modelId="{5F92884A-DD1F-4108-A614-C76E1B1A648C}" type="presParOf" srcId="{60D344EC-58DA-4B03-8AEE-053B75395E0C}" destId="{71BE9AF4-45C0-4DBC-B54D-B279FE9E98EC}" srcOrd="10" destOrd="0" presId="urn:microsoft.com/office/officeart/2005/8/layout/chevron1"/>
    <dgm:cxn modelId="{2127A6E1-46EA-46EF-9D4F-36D369AAA152}" type="presParOf" srcId="{60D344EC-58DA-4B03-8AEE-053B75395E0C}" destId="{C08150DD-89EC-4C1B-A46D-D1134157D55E}" srcOrd="11" destOrd="0" presId="urn:microsoft.com/office/officeart/2005/8/layout/chevron1"/>
    <dgm:cxn modelId="{77E67DEF-39E0-4D6B-9196-2CF7E3E5A949}" type="presParOf" srcId="{60D344EC-58DA-4B03-8AEE-053B75395E0C}" destId="{0BD14463-AFC5-49A1-AA24-A0F391690326}" srcOrd="12" destOrd="0" presId="urn:microsoft.com/office/officeart/2005/8/layout/chevron1"/>
    <dgm:cxn modelId="{11F1A385-2393-4F37-91E0-F27EA1A92433}" type="presParOf" srcId="{60D344EC-58DA-4B03-8AEE-053B75395E0C}" destId="{32CE131F-CB41-46A8-8D17-94A6F45AA566}" srcOrd="13" destOrd="0" presId="urn:microsoft.com/office/officeart/2005/8/layout/chevron1"/>
    <dgm:cxn modelId="{07753978-B750-4C1A-8BC2-C9670734A95D}" type="presParOf" srcId="{60D344EC-58DA-4B03-8AEE-053B75395E0C}" destId="{1DD9D38E-BECA-4279-8172-F19D015D5A05}" srcOrd="14"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8AA3DD86-1651-4244-B006-9BEA19EE987A}" type="doc">
      <dgm:prSet loTypeId="urn:microsoft.com/office/officeart/2005/8/layout/chevron1" loCatId="process" qsTypeId="urn:microsoft.com/office/officeart/2005/8/quickstyle/simple1" qsCatId="simple" csTypeId="urn:microsoft.com/office/officeart/2005/8/colors/colorful3" csCatId="colorful" phldr="1"/>
      <dgm:spPr/>
    </dgm:pt>
    <dgm:pt modelId="{8362B3FB-ED4D-48D2-B134-6C6D93B1C82C}">
      <dgm:prSet phldrT="[Text]"/>
      <dgm:spPr/>
      <dgm:t>
        <a:bodyPr/>
        <a:lstStyle/>
        <a:p>
          <a:r>
            <a:rPr lang="nl-NL" dirty="0"/>
            <a:t>STA</a:t>
          </a:r>
          <a:endParaRPr lang="en-GB" dirty="0"/>
        </a:p>
      </dgm:t>
    </dgm:pt>
    <dgm:pt modelId="{3FE06AAC-3383-4091-BB01-67737499CD4E}" type="parTrans" cxnId="{D3C884F0-A900-45B0-A11D-2AA29D694CFA}">
      <dgm:prSet/>
      <dgm:spPr/>
      <dgm:t>
        <a:bodyPr/>
        <a:lstStyle/>
        <a:p>
          <a:endParaRPr lang="en-GB"/>
        </a:p>
      </dgm:t>
    </dgm:pt>
    <dgm:pt modelId="{2B03233C-968F-48DC-9144-F0AAE48A99EB}" type="sibTrans" cxnId="{D3C884F0-A900-45B0-A11D-2AA29D694CFA}">
      <dgm:prSet/>
      <dgm:spPr/>
      <dgm:t>
        <a:bodyPr/>
        <a:lstStyle/>
        <a:p>
          <a:endParaRPr lang="en-GB"/>
        </a:p>
      </dgm:t>
    </dgm:pt>
    <dgm:pt modelId="{F0C2F7EE-42FD-4C8E-AC46-CE10E041B1FC}">
      <dgm:prSet phldrT="[Text]"/>
      <dgm:spPr/>
      <dgm:t>
        <a:bodyPr/>
        <a:lstStyle/>
        <a:p>
          <a:r>
            <a:rPr lang="nl-NL" dirty="0"/>
            <a:t>MTO1</a:t>
          </a:r>
        </a:p>
      </dgm:t>
    </dgm:pt>
    <dgm:pt modelId="{46265DF5-B382-4DC9-A9CD-7F517FE2D028}" type="parTrans" cxnId="{174E11BD-037A-4884-88E6-356C3EEE80F1}">
      <dgm:prSet/>
      <dgm:spPr/>
      <dgm:t>
        <a:bodyPr/>
        <a:lstStyle/>
        <a:p>
          <a:endParaRPr lang="en-GB"/>
        </a:p>
      </dgm:t>
    </dgm:pt>
    <dgm:pt modelId="{38366398-0CFC-412C-B0EC-8C6BA1A3E2D6}" type="sibTrans" cxnId="{174E11BD-037A-4884-88E6-356C3EEE80F1}">
      <dgm:prSet/>
      <dgm:spPr/>
      <dgm:t>
        <a:bodyPr/>
        <a:lstStyle/>
        <a:p>
          <a:endParaRPr lang="en-GB"/>
        </a:p>
      </dgm:t>
    </dgm:pt>
    <dgm:pt modelId="{A4BB37FE-C6A1-44D9-81D3-F8120435586D}">
      <dgm:prSet phldrT="[Text]"/>
      <dgm:spPr/>
      <dgm:t>
        <a:bodyPr/>
        <a:lstStyle/>
        <a:p>
          <a:r>
            <a:rPr lang="nl-NL" dirty="0"/>
            <a:t>MTO 3</a:t>
          </a:r>
          <a:endParaRPr lang="en-GB" dirty="0"/>
        </a:p>
      </dgm:t>
    </dgm:pt>
    <dgm:pt modelId="{6ED2B3F7-2D3E-4472-9328-2DDD9556EDBC}" type="parTrans" cxnId="{459F1A17-0AFD-4E13-9A7C-AB5EC525C1F9}">
      <dgm:prSet/>
      <dgm:spPr/>
      <dgm:t>
        <a:bodyPr/>
        <a:lstStyle/>
        <a:p>
          <a:endParaRPr lang="en-GB"/>
        </a:p>
      </dgm:t>
    </dgm:pt>
    <dgm:pt modelId="{9DEE7AF1-1A99-436E-B4C4-FD1B6649A010}" type="sibTrans" cxnId="{459F1A17-0AFD-4E13-9A7C-AB5EC525C1F9}">
      <dgm:prSet/>
      <dgm:spPr/>
      <dgm:t>
        <a:bodyPr/>
        <a:lstStyle/>
        <a:p>
          <a:endParaRPr lang="en-GB"/>
        </a:p>
      </dgm:t>
    </dgm:pt>
    <dgm:pt modelId="{0DDEE49C-4A25-400E-839C-31373C7F8203}">
      <dgm:prSet phldrT="[Text]"/>
      <dgm:spPr/>
      <dgm:t>
        <a:bodyPr/>
        <a:lstStyle/>
        <a:p>
          <a:r>
            <a:rPr lang="nl-NL" dirty="0"/>
            <a:t>MTO2</a:t>
          </a:r>
          <a:endParaRPr lang="en-GB" dirty="0"/>
        </a:p>
      </dgm:t>
    </dgm:pt>
    <dgm:pt modelId="{61A5A2E0-4ACB-42DD-B2C4-8CD203C74BE1}" type="parTrans" cxnId="{AE8EE007-F137-46D5-A679-A336289E49EA}">
      <dgm:prSet/>
      <dgm:spPr/>
      <dgm:t>
        <a:bodyPr/>
        <a:lstStyle/>
        <a:p>
          <a:endParaRPr lang="en-GB"/>
        </a:p>
      </dgm:t>
    </dgm:pt>
    <dgm:pt modelId="{4D127C46-458A-436E-A642-551F426BA3A3}" type="sibTrans" cxnId="{AE8EE007-F137-46D5-A679-A336289E49EA}">
      <dgm:prSet/>
      <dgm:spPr/>
      <dgm:t>
        <a:bodyPr/>
        <a:lstStyle/>
        <a:p>
          <a:endParaRPr lang="en-GB"/>
        </a:p>
      </dgm:t>
    </dgm:pt>
    <dgm:pt modelId="{DE6D668D-2A16-4041-9B06-240054096758}">
      <dgm:prSet phldrT="[Text]"/>
      <dgm:spPr/>
      <dgm:t>
        <a:bodyPr/>
        <a:lstStyle/>
        <a:p>
          <a:r>
            <a:rPr lang="nl-NL" dirty="0"/>
            <a:t>WL</a:t>
          </a:r>
          <a:endParaRPr lang="en-GB" dirty="0"/>
        </a:p>
      </dgm:t>
    </dgm:pt>
    <dgm:pt modelId="{E7552B01-468E-4121-95E4-A37DAE80BE60}" type="parTrans" cxnId="{04D993DD-2023-4626-BC1C-C4295B0BA77A}">
      <dgm:prSet/>
      <dgm:spPr/>
      <dgm:t>
        <a:bodyPr/>
        <a:lstStyle/>
        <a:p>
          <a:endParaRPr lang="en-GB"/>
        </a:p>
      </dgm:t>
    </dgm:pt>
    <dgm:pt modelId="{90DEC09E-4854-4BBD-81C4-6A0DBB45117C}" type="sibTrans" cxnId="{04D993DD-2023-4626-BC1C-C4295B0BA77A}">
      <dgm:prSet/>
      <dgm:spPr/>
      <dgm:t>
        <a:bodyPr/>
        <a:lstStyle/>
        <a:p>
          <a:endParaRPr lang="en-GB"/>
        </a:p>
      </dgm:t>
    </dgm:pt>
    <dgm:pt modelId="{7675D7C3-0DA8-452A-9339-EF40FECA4957}">
      <dgm:prSet phldrT="[Text]"/>
      <dgm:spPr/>
      <dgm:t>
        <a:bodyPr/>
        <a:lstStyle/>
        <a:p>
          <a:r>
            <a:rPr lang="nl-NL" dirty="0"/>
            <a:t>MTO4?</a:t>
          </a:r>
          <a:endParaRPr lang="en-GB" dirty="0"/>
        </a:p>
      </dgm:t>
    </dgm:pt>
    <dgm:pt modelId="{1B6E770D-0C35-408B-AB59-AD1B9E420884}" type="parTrans" cxnId="{2D300F51-12E5-475D-8F1C-DC7704F5035B}">
      <dgm:prSet/>
      <dgm:spPr/>
      <dgm:t>
        <a:bodyPr/>
        <a:lstStyle/>
        <a:p>
          <a:endParaRPr lang="en-GB"/>
        </a:p>
      </dgm:t>
    </dgm:pt>
    <dgm:pt modelId="{B13261E4-949D-407A-8678-DE1F808B4F51}" type="sibTrans" cxnId="{2D300F51-12E5-475D-8F1C-DC7704F5035B}">
      <dgm:prSet/>
      <dgm:spPr/>
      <dgm:t>
        <a:bodyPr/>
        <a:lstStyle/>
        <a:p>
          <a:endParaRPr lang="en-GB"/>
        </a:p>
      </dgm:t>
    </dgm:pt>
    <dgm:pt modelId="{D59C6058-5C67-48EA-9A8F-F192D69C5F8A}">
      <dgm:prSet phldrT="[Text]"/>
      <dgm:spPr/>
      <dgm:t>
        <a:bodyPr/>
        <a:lstStyle/>
        <a:p>
          <a:r>
            <a:rPr lang="nl-NL" dirty="0"/>
            <a:t>SCRIPTIE</a:t>
          </a:r>
          <a:endParaRPr lang="en-GB" dirty="0"/>
        </a:p>
      </dgm:t>
    </dgm:pt>
    <dgm:pt modelId="{ACDD7559-EB5E-4859-86DB-3E8B6872BCDE}" type="parTrans" cxnId="{241735ED-D2AB-4905-8EE6-B1D4CDE29A21}">
      <dgm:prSet/>
      <dgm:spPr/>
      <dgm:t>
        <a:bodyPr/>
        <a:lstStyle/>
        <a:p>
          <a:endParaRPr lang="en-GB"/>
        </a:p>
      </dgm:t>
    </dgm:pt>
    <dgm:pt modelId="{06EBEC07-DB85-47F9-9D23-2946FEFAF29E}" type="sibTrans" cxnId="{241735ED-D2AB-4905-8EE6-B1D4CDE29A21}">
      <dgm:prSet/>
      <dgm:spPr/>
      <dgm:t>
        <a:bodyPr/>
        <a:lstStyle/>
        <a:p>
          <a:endParaRPr lang="en-GB"/>
        </a:p>
      </dgm:t>
    </dgm:pt>
    <dgm:pt modelId="{A2481BC2-C33E-4778-9586-6050776A46B7}" type="pres">
      <dgm:prSet presAssocID="{8AA3DD86-1651-4244-B006-9BEA19EE987A}" presName="Name0" presStyleCnt="0">
        <dgm:presLayoutVars>
          <dgm:dir/>
          <dgm:animLvl val="lvl"/>
          <dgm:resizeHandles val="exact"/>
        </dgm:presLayoutVars>
      </dgm:prSet>
      <dgm:spPr/>
    </dgm:pt>
    <dgm:pt modelId="{806BED97-5112-41F8-BE3D-8DB0F6A27780}" type="pres">
      <dgm:prSet presAssocID="{8362B3FB-ED4D-48D2-B134-6C6D93B1C82C}" presName="parTxOnly" presStyleLbl="node1" presStyleIdx="0" presStyleCnt="7" custLinFactNeighborY="-64525">
        <dgm:presLayoutVars>
          <dgm:chMax val="0"/>
          <dgm:chPref val="0"/>
          <dgm:bulletEnabled val="1"/>
        </dgm:presLayoutVars>
      </dgm:prSet>
      <dgm:spPr/>
    </dgm:pt>
    <dgm:pt modelId="{3BDCF7F0-32F5-419E-91E5-E154228266B6}" type="pres">
      <dgm:prSet presAssocID="{2B03233C-968F-48DC-9144-F0AAE48A99EB}" presName="parTxOnlySpace" presStyleCnt="0"/>
      <dgm:spPr/>
    </dgm:pt>
    <dgm:pt modelId="{0EC78804-386B-4A87-98AD-87DABFE64555}" type="pres">
      <dgm:prSet presAssocID="{F0C2F7EE-42FD-4C8E-AC46-CE10E041B1FC}" presName="parTxOnly" presStyleLbl="node1" presStyleIdx="1" presStyleCnt="7" custLinFactX="-80000" custLinFactNeighborX="-100000" custLinFactNeighborY="55923">
        <dgm:presLayoutVars>
          <dgm:chMax val="0"/>
          <dgm:chPref val="0"/>
          <dgm:bulletEnabled val="1"/>
        </dgm:presLayoutVars>
      </dgm:prSet>
      <dgm:spPr/>
    </dgm:pt>
    <dgm:pt modelId="{187CC447-C43C-49F9-B8D2-27E63EAE3782}" type="pres">
      <dgm:prSet presAssocID="{38366398-0CFC-412C-B0EC-8C6BA1A3E2D6}" presName="parTxOnlySpace" presStyleCnt="0"/>
      <dgm:spPr/>
    </dgm:pt>
    <dgm:pt modelId="{E29778AE-F2A9-456F-838A-DA7A24FC9306}" type="pres">
      <dgm:prSet presAssocID="{A4BB37FE-C6A1-44D9-81D3-F8120435586D}" presName="parTxOnly" presStyleLbl="node1" presStyleIdx="2" presStyleCnt="7" custLinFactX="-74200" custLinFactNeighborX="-100000" custLinFactNeighborY="55924">
        <dgm:presLayoutVars>
          <dgm:chMax val="0"/>
          <dgm:chPref val="0"/>
          <dgm:bulletEnabled val="1"/>
        </dgm:presLayoutVars>
      </dgm:prSet>
      <dgm:spPr/>
    </dgm:pt>
    <dgm:pt modelId="{790AFA79-A2DC-4F60-922F-A7038FCBA6E4}" type="pres">
      <dgm:prSet presAssocID="{9DEE7AF1-1A99-436E-B4C4-FD1B6649A010}" presName="parTxOnlySpace" presStyleCnt="0"/>
      <dgm:spPr/>
    </dgm:pt>
    <dgm:pt modelId="{DC3C4CB2-9916-46A9-814B-DC3292397D38}" type="pres">
      <dgm:prSet presAssocID="{0DDEE49C-4A25-400E-839C-31373C7F8203}" presName="parTxOnly" presStyleLbl="node1" presStyleIdx="3" presStyleCnt="7" custLinFactX="-154200" custLinFactNeighborX="-200000" custLinFactNeighborY="-64525">
        <dgm:presLayoutVars>
          <dgm:chMax val="0"/>
          <dgm:chPref val="0"/>
          <dgm:bulletEnabled val="1"/>
        </dgm:presLayoutVars>
      </dgm:prSet>
      <dgm:spPr/>
    </dgm:pt>
    <dgm:pt modelId="{6D609063-DC5A-4EDB-BFD6-27416A611B14}" type="pres">
      <dgm:prSet presAssocID="{4D127C46-458A-436E-A642-551F426BA3A3}" presName="parTxOnlySpace" presStyleCnt="0"/>
      <dgm:spPr/>
    </dgm:pt>
    <dgm:pt modelId="{B2EFB660-DE77-4A6A-A094-6BC4AC1A4708}" type="pres">
      <dgm:prSet presAssocID="{DE6D668D-2A16-4041-9B06-240054096758}" presName="parTxOnly" presStyleLbl="node1" presStyleIdx="4" presStyleCnt="7" custLinFactX="-140740" custLinFactNeighborX="-200000" custLinFactNeighborY="-5953">
        <dgm:presLayoutVars>
          <dgm:chMax val="0"/>
          <dgm:chPref val="0"/>
          <dgm:bulletEnabled val="1"/>
        </dgm:presLayoutVars>
      </dgm:prSet>
      <dgm:spPr/>
    </dgm:pt>
    <dgm:pt modelId="{DF98BEB7-19EA-4C7A-9699-183C79A20186}" type="pres">
      <dgm:prSet presAssocID="{90DEC09E-4854-4BBD-81C4-6A0DBB45117C}" presName="parTxOnlySpace" presStyleCnt="0"/>
      <dgm:spPr/>
    </dgm:pt>
    <dgm:pt modelId="{BE22E671-C1DD-400D-A68C-3839BFB7FDEE}" type="pres">
      <dgm:prSet presAssocID="{7675D7C3-0DA8-452A-9339-EF40FECA4957}" presName="parTxOnly" presStyleLbl="node1" presStyleIdx="5" presStyleCnt="7" custLinFactX="-135502" custLinFactNeighborX="-200000" custLinFactNeighborY="-7442">
        <dgm:presLayoutVars>
          <dgm:chMax val="0"/>
          <dgm:chPref val="0"/>
          <dgm:bulletEnabled val="1"/>
        </dgm:presLayoutVars>
      </dgm:prSet>
      <dgm:spPr/>
    </dgm:pt>
    <dgm:pt modelId="{4E06B13C-265D-4A5C-9958-8C325B35DC74}" type="pres">
      <dgm:prSet presAssocID="{B13261E4-949D-407A-8678-DE1F808B4F51}" presName="parTxOnlySpace" presStyleCnt="0"/>
      <dgm:spPr/>
    </dgm:pt>
    <dgm:pt modelId="{1F0F9A9F-48D3-41C9-838C-22A20D4C27EC}" type="pres">
      <dgm:prSet presAssocID="{D59C6058-5C67-48EA-9A8F-F192D69C5F8A}" presName="parTxOnly" presStyleLbl="node1" presStyleIdx="6" presStyleCnt="7" custLinFactX="-131979" custLinFactNeighborX="-200000" custLinFactNeighborY="-8930">
        <dgm:presLayoutVars>
          <dgm:chMax val="0"/>
          <dgm:chPref val="0"/>
          <dgm:bulletEnabled val="1"/>
        </dgm:presLayoutVars>
      </dgm:prSet>
      <dgm:spPr/>
    </dgm:pt>
  </dgm:ptLst>
  <dgm:cxnLst>
    <dgm:cxn modelId="{AE8EE007-F137-46D5-A679-A336289E49EA}" srcId="{8AA3DD86-1651-4244-B006-9BEA19EE987A}" destId="{0DDEE49C-4A25-400E-839C-31373C7F8203}" srcOrd="3" destOrd="0" parTransId="{61A5A2E0-4ACB-42DD-B2C4-8CD203C74BE1}" sibTransId="{4D127C46-458A-436E-A642-551F426BA3A3}"/>
    <dgm:cxn modelId="{94A3060A-7673-46EB-8391-A5FAABC32B0F}" type="presOf" srcId="{7675D7C3-0DA8-452A-9339-EF40FECA4957}" destId="{BE22E671-C1DD-400D-A68C-3839BFB7FDEE}" srcOrd="0" destOrd="0" presId="urn:microsoft.com/office/officeart/2005/8/layout/chevron1"/>
    <dgm:cxn modelId="{459F1A17-0AFD-4E13-9A7C-AB5EC525C1F9}" srcId="{8AA3DD86-1651-4244-B006-9BEA19EE987A}" destId="{A4BB37FE-C6A1-44D9-81D3-F8120435586D}" srcOrd="2" destOrd="0" parTransId="{6ED2B3F7-2D3E-4472-9328-2DDD9556EDBC}" sibTransId="{9DEE7AF1-1A99-436E-B4C4-FD1B6649A010}"/>
    <dgm:cxn modelId="{EA73CC38-0A33-41DE-83DA-A38255C1DF33}" type="presOf" srcId="{DE6D668D-2A16-4041-9B06-240054096758}" destId="{B2EFB660-DE77-4A6A-A094-6BC4AC1A4708}" srcOrd="0" destOrd="0" presId="urn:microsoft.com/office/officeart/2005/8/layout/chevron1"/>
    <dgm:cxn modelId="{AC756E63-D4B7-4D7E-B449-2FAE118E247A}" type="presOf" srcId="{8362B3FB-ED4D-48D2-B134-6C6D93B1C82C}" destId="{806BED97-5112-41F8-BE3D-8DB0F6A27780}" srcOrd="0" destOrd="0" presId="urn:microsoft.com/office/officeart/2005/8/layout/chevron1"/>
    <dgm:cxn modelId="{47035046-14F4-4931-A4FC-60BA926A2202}" type="presOf" srcId="{F0C2F7EE-42FD-4C8E-AC46-CE10E041B1FC}" destId="{0EC78804-386B-4A87-98AD-87DABFE64555}" srcOrd="0" destOrd="0" presId="urn:microsoft.com/office/officeart/2005/8/layout/chevron1"/>
    <dgm:cxn modelId="{2D300F51-12E5-475D-8F1C-DC7704F5035B}" srcId="{8AA3DD86-1651-4244-B006-9BEA19EE987A}" destId="{7675D7C3-0DA8-452A-9339-EF40FECA4957}" srcOrd="5" destOrd="0" parTransId="{1B6E770D-0C35-408B-AB59-AD1B9E420884}" sibTransId="{B13261E4-949D-407A-8678-DE1F808B4F51}"/>
    <dgm:cxn modelId="{7924BB85-9FAF-4ECD-B9FC-5E48E8CD5BFC}" type="presOf" srcId="{D59C6058-5C67-48EA-9A8F-F192D69C5F8A}" destId="{1F0F9A9F-48D3-41C9-838C-22A20D4C27EC}" srcOrd="0" destOrd="0" presId="urn:microsoft.com/office/officeart/2005/8/layout/chevron1"/>
    <dgm:cxn modelId="{42BF218C-9647-4BA2-A795-5C4876295A04}" type="presOf" srcId="{A4BB37FE-C6A1-44D9-81D3-F8120435586D}" destId="{E29778AE-F2A9-456F-838A-DA7A24FC9306}" srcOrd="0" destOrd="0" presId="urn:microsoft.com/office/officeart/2005/8/layout/chevron1"/>
    <dgm:cxn modelId="{174E11BD-037A-4884-88E6-356C3EEE80F1}" srcId="{8AA3DD86-1651-4244-B006-9BEA19EE987A}" destId="{F0C2F7EE-42FD-4C8E-AC46-CE10E041B1FC}" srcOrd="1" destOrd="0" parTransId="{46265DF5-B382-4DC9-A9CD-7F517FE2D028}" sibTransId="{38366398-0CFC-412C-B0EC-8C6BA1A3E2D6}"/>
    <dgm:cxn modelId="{04D993DD-2023-4626-BC1C-C4295B0BA77A}" srcId="{8AA3DD86-1651-4244-B006-9BEA19EE987A}" destId="{DE6D668D-2A16-4041-9B06-240054096758}" srcOrd="4" destOrd="0" parTransId="{E7552B01-468E-4121-95E4-A37DAE80BE60}" sibTransId="{90DEC09E-4854-4BBD-81C4-6A0DBB45117C}"/>
    <dgm:cxn modelId="{77229DE5-8B28-4D2B-B77E-6336404ADB39}" type="presOf" srcId="{8AA3DD86-1651-4244-B006-9BEA19EE987A}" destId="{A2481BC2-C33E-4778-9586-6050776A46B7}" srcOrd="0" destOrd="0" presId="urn:microsoft.com/office/officeart/2005/8/layout/chevron1"/>
    <dgm:cxn modelId="{241735ED-D2AB-4905-8EE6-B1D4CDE29A21}" srcId="{8AA3DD86-1651-4244-B006-9BEA19EE987A}" destId="{D59C6058-5C67-48EA-9A8F-F192D69C5F8A}" srcOrd="6" destOrd="0" parTransId="{ACDD7559-EB5E-4859-86DB-3E8B6872BCDE}" sibTransId="{06EBEC07-DB85-47F9-9D23-2946FEFAF29E}"/>
    <dgm:cxn modelId="{D3C884F0-A900-45B0-A11D-2AA29D694CFA}" srcId="{8AA3DD86-1651-4244-B006-9BEA19EE987A}" destId="{8362B3FB-ED4D-48D2-B134-6C6D93B1C82C}" srcOrd="0" destOrd="0" parTransId="{3FE06AAC-3383-4091-BB01-67737499CD4E}" sibTransId="{2B03233C-968F-48DC-9144-F0AAE48A99EB}"/>
    <dgm:cxn modelId="{F3E6B2F8-E4D9-450E-86D3-78B947AFA018}" type="presOf" srcId="{0DDEE49C-4A25-400E-839C-31373C7F8203}" destId="{DC3C4CB2-9916-46A9-814B-DC3292397D38}" srcOrd="0" destOrd="0" presId="urn:microsoft.com/office/officeart/2005/8/layout/chevron1"/>
    <dgm:cxn modelId="{2755A2DB-8FE9-42E7-8C5A-127CE737D324}" type="presParOf" srcId="{A2481BC2-C33E-4778-9586-6050776A46B7}" destId="{806BED97-5112-41F8-BE3D-8DB0F6A27780}" srcOrd="0" destOrd="0" presId="urn:microsoft.com/office/officeart/2005/8/layout/chevron1"/>
    <dgm:cxn modelId="{CC139147-6E35-48F5-B99C-862218AF7764}" type="presParOf" srcId="{A2481BC2-C33E-4778-9586-6050776A46B7}" destId="{3BDCF7F0-32F5-419E-91E5-E154228266B6}" srcOrd="1" destOrd="0" presId="urn:microsoft.com/office/officeart/2005/8/layout/chevron1"/>
    <dgm:cxn modelId="{A915CE64-1FF0-46A4-B977-9329D4C31523}" type="presParOf" srcId="{A2481BC2-C33E-4778-9586-6050776A46B7}" destId="{0EC78804-386B-4A87-98AD-87DABFE64555}" srcOrd="2" destOrd="0" presId="urn:microsoft.com/office/officeart/2005/8/layout/chevron1"/>
    <dgm:cxn modelId="{585884D6-D991-41A4-9C5F-ABD61FA667C7}" type="presParOf" srcId="{A2481BC2-C33E-4778-9586-6050776A46B7}" destId="{187CC447-C43C-49F9-B8D2-27E63EAE3782}" srcOrd="3" destOrd="0" presId="urn:microsoft.com/office/officeart/2005/8/layout/chevron1"/>
    <dgm:cxn modelId="{80FB5883-155D-4498-B38F-D0662E105C3A}" type="presParOf" srcId="{A2481BC2-C33E-4778-9586-6050776A46B7}" destId="{E29778AE-F2A9-456F-838A-DA7A24FC9306}" srcOrd="4" destOrd="0" presId="urn:microsoft.com/office/officeart/2005/8/layout/chevron1"/>
    <dgm:cxn modelId="{4336B126-40BC-4D0E-A8D6-CF58C9539DC9}" type="presParOf" srcId="{A2481BC2-C33E-4778-9586-6050776A46B7}" destId="{790AFA79-A2DC-4F60-922F-A7038FCBA6E4}" srcOrd="5" destOrd="0" presId="urn:microsoft.com/office/officeart/2005/8/layout/chevron1"/>
    <dgm:cxn modelId="{AF18D25E-18DF-428D-847F-09604F5A1B38}" type="presParOf" srcId="{A2481BC2-C33E-4778-9586-6050776A46B7}" destId="{DC3C4CB2-9916-46A9-814B-DC3292397D38}" srcOrd="6" destOrd="0" presId="urn:microsoft.com/office/officeart/2005/8/layout/chevron1"/>
    <dgm:cxn modelId="{44D2C974-0A5C-41B3-ADEA-8946161AE2F1}" type="presParOf" srcId="{A2481BC2-C33E-4778-9586-6050776A46B7}" destId="{6D609063-DC5A-4EDB-BFD6-27416A611B14}" srcOrd="7" destOrd="0" presId="urn:microsoft.com/office/officeart/2005/8/layout/chevron1"/>
    <dgm:cxn modelId="{9345C14C-AFD9-4AA2-8293-BF6E6C0AF224}" type="presParOf" srcId="{A2481BC2-C33E-4778-9586-6050776A46B7}" destId="{B2EFB660-DE77-4A6A-A094-6BC4AC1A4708}" srcOrd="8" destOrd="0" presId="urn:microsoft.com/office/officeart/2005/8/layout/chevron1"/>
    <dgm:cxn modelId="{939A8589-8297-45AB-81F4-A75132BFCFE6}" type="presParOf" srcId="{A2481BC2-C33E-4778-9586-6050776A46B7}" destId="{DF98BEB7-19EA-4C7A-9699-183C79A20186}" srcOrd="9" destOrd="0" presId="urn:microsoft.com/office/officeart/2005/8/layout/chevron1"/>
    <dgm:cxn modelId="{9AB5E4F5-ECE3-46E7-A277-E6A642235002}" type="presParOf" srcId="{A2481BC2-C33E-4778-9586-6050776A46B7}" destId="{BE22E671-C1DD-400D-A68C-3839BFB7FDEE}" srcOrd="10" destOrd="0" presId="urn:microsoft.com/office/officeart/2005/8/layout/chevron1"/>
    <dgm:cxn modelId="{D1DA14AA-4064-4437-8E6B-925059705569}" type="presParOf" srcId="{A2481BC2-C33E-4778-9586-6050776A46B7}" destId="{4E06B13C-265D-4A5C-9958-8C325B35DC74}" srcOrd="11" destOrd="0" presId="urn:microsoft.com/office/officeart/2005/8/layout/chevron1"/>
    <dgm:cxn modelId="{29D1BCE0-80C4-4C71-AB50-080469502E68}" type="presParOf" srcId="{A2481BC2-C33E-4778-9586-6050776A46B7}" destId="{1F0F9A9F-48D3-41C9-838C-22A20D4C27EC}" srcOrd="12"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8AA3DD86-1651-4244-B006-9BEA19EE987A}" type="doc">
      <dgm:prSet loTypeId="urn:microsoft.com/office/officeart/2005/8/layout/chevron1" loCatId="process" qsTypeId="urn:microsoft.com/office/officeart/2005/8/quickstyle/simple1" qsCatId="simple" csTypeId="urn:microsoft.com/office/officeart/2005/8/colors/colorful3" csCatId="colorful" phldr="1"/>
      <dgm:spPr/>
    </dgm:pt>
    <dgm:pt modelId="{8362B3FB-ED4D-48D2-B134-6C6D93B1C82C}">
      <dgm:prSet phldrT="[Text]"/>
      <dgm:spPr/>
      <dgm:t>
        <a:bodyPr/>
        <a:lstStyle/>
        <a:p>
          <a:r>
            <a:rPr lang="nl-NL" dirty="0"/>
            <a:t>STA</a:t>
          </a:r>
          <a:endParaRPr lang="en-GB" dirty="0"/>
        </a:p>
      </dgm:t>
    </dgm:pt>
    <dgm:pt modelId="{3FE06AAC-3383-4091-BB01-67737499CD4E}" type="parTrans" cxnId="{D3C884F0-A900-45B0-A11D-2AA29D694CFA}">
      <dgm:prSet/>
      <dgm:spPr/>
      <dgm:t>
        <a:bodyPr/>
        <a:lstStyle/>
        <a:p>
          <a:endParaRPr lang="en-GB"/>
        </a:p>
      </dgm:t>
    </dgm:pt>
    <dgm:pt modelId="{2B03233C-968F-48DC-9144-F0AAE48A99EB}" type="sibTrans" cxnId="{D3C884F0-A900-45B0-A11D-2AA29D694CFA}">
      <dgm:prSet/>
      <dgm:spPr/>
      <dgm:t>
        <a:bodyPr/>
        <a:lstStyle/>
        <a:p>
          <a:endParaRPr lang="en-GB"/>
        </a:p>
      </dgm:t>
    </dgm:pt>
    <dgm:pt modelId="{F0C2F7EE-42FD-4C8E-AC46-CE10E041B1FC}">
      <dgm:prSet phldrT="[Text]"/>
      <dgm:spPr/>
      <dgm:t>
        <a:bodyPr/>
        <a:lstStyle/>
        <a:p>
          <a:r>
            <a:rPr lang="nl-NL" dirty="0"/>
            <a:t>MTO1</a:t>
          </a:r>
        </a:p>
      </dgm:t>
    </dgm:pt>
    <dgm:pt modelId="{46265DF5-B382-4DC9-A9CD-7F517FE2D028}" type="parTrans" cxnId="{174E11BD-037A-4884-88E6-356C3EEE80F1}">
      <dgm:prSet/>
      <dgm:spPr/>
      <dgm:t>
        <a:bodyPr/>
        <a:lstStyle/>
        <a:p>
          <a:endParaRPr lang="en-GB"/>
        </a:p>
      </dgm:t>
    </dgm:pt>
    <dgm:pt modelId="{38366398-0CFC-412C-B0EC-8C6BA1A3E2D6}" type="sibTrans" cxnId="{174E11BD-037A-4884-88E6-356C3EEE80F1}">
      <dgm:prSet/>
      <dgm:spPr/>
      <dgm:t>
        <a:bodyPr/>
        <a:lstStyle/>
        <a:p>
          <a:endParaRPr lang="en-GB"/>
        </a:p>
      </dgm:t>
    </dgm:pt>
    <dgm:pt modelId="{A4BB37FE-C6A1-44D9-81D3-F8120435586D}">
      <dgm:prSet phldrT="[Text]"/>
      <dgm:spPr/>
      <dgm:t>
        <a:bodyPr/>
        <a:lstStyle/>
        <a:p>
          <a:r>
            <a:rPr lang="nl-NL" dirty="0"/>
            <a:t>MTO 3</a:t>
          </a:r>
          <a:endParaRPr lang="en-GB" dirty="0"/>
        </a:p>
      </dgm:t>
    </dgm:pt>
    <dgm:pt modelId="{6ED2B3F7-2D3E-4472-9328-2DDD9556EDBC}" type="parTrans" cxnId="{459F1A17-0AFD-4E13-9A7C-AB5EC525C1F9}">
      <dgm:prSet/>
      <dgm:spPr/>
      <dgm:t>
        <a:bodyPr/>
        <a:lstStyle/>
        <a:p>
          <a:endParaRPr lang="en-GB"/>
        </a:p>
      </dgm:t>
    </dgm:pt>
    <dgm:pt modelId="{9DEE7AF1-1A99-436E-B4C4-FD1B6649A010}" type="sibTrans" cxnId="{459F1A17-0AFD-4E13-9A7C-AB5EC525C1F9}">
      <dgm:prSet/>
      <dgm:spPr/>
      <dgm:t>
        <a:bodyPr/>
        <a:lstStyle/>
        <a:p>
          <a:endParaRPr lang="en-GB"/>
        </a:p>
      </dgm:t>
    </dgm:pt>
    <dgm:pt modelId="{0DDEE49C-4A25-400E-839C-31373C7F8203}">
      <dgm:prSet phldrT="[Text]"/>
      <dgm:spPr/>
      <dgm:t>
        <a:bodyPr/>
        <a:lstStyle/>
        <a:p>
          <a:r>
            <a:rPr lang="nl-NL" dirty="0"/>
            <a:t>MTO2</a:t>
          </a:r>
          <a:endParaRPr lang="en-GB" dirty="0"/>
        </a:p>
      </dgm:t>
    </dgm:pt>
    <dgm:pt modelId="{61A5A2E0-4ACB-42DD-B2C4-8CD203C74BE1}" type="parTrans" cxnId="{AE8EE007-F137-46D5-A679-A336289E49EA}">
      <dgm:prSet/>
      <dgm:spPr/>
      <dgm:t>
        <a:bodyPr/>
        <a:lstStyle/>
        <a:p>
          <a:endParaRPr lang="en-GB"/>
        </a:p>
      </dgm:t>
    </dgm:pt>
    <dgm:pt modelId="{4D127C46-458A-436E-A642-551F426BA3A3}" type="sibTrans" cxnId="{AE8EE007-F137-46D5-A679-A336289E49EA}">
      <dgm:prSet/>
      <dgm:spPr/>
      <dgm:t>
        <a:bodyPr/>
        <a:lstStyle/>
        <a:p>
          <a:endParaRPr lang="en-GB"/>
        </a:p>
      </dgm:t>
    </dgm:pt>
    <dgm:pt modelId="{DE6D668D-2A16-4041-9B06-240054096758}">
      <dgm:prSet phldrT="[Text]"/>
      <dgm:spPr/>
      <dgm:t>
        <a:bodyPr/>
        <a:lstStyle/>
        <a:p>
          <a:r>
            <a:rPr lang="nl-NL" dirty="0"/>
            <a:t>WL</a:t>
          </a:r>
          <a:endParaRPr lang="en-GB" dirty="0"/>
        </a:p>
      </dgm:t>
    </dgm:pt>
    <dgm:pt modelId="{E7552B01-468E-4121-95E4-A37DAE80BE60}" type="parTrans" cxnId="{04D993DD-2023-4626-BC1C-C4295B0BA77A}">
      <dgm:prSet/>
      <dgm:spPr/>
      <dgm:t>
        <a:bodyPr/>
        <a:lstStyle/>
        <a:p>
          <a:endParaRPr lang="en-GB"/>
        </a:p>
      </dgm:t>
    </dgm:pt>
    <dgm:pt modelId="{90DEC09E-4854-4BBD-81C4-6A0DBB45117C}" type="sibTrans" cxnId="{04D993DD-2023-4626-BC1C-C4295B0BA77A}">
      <dgm:prSet/>
      <dgm:spPr/>
      <dgm:t>
        <a:bodyPr/>
        <a:lstStyle/>
        <a:p>
          <a:endParaRPr lang="en-GB"/>
        </a:p>
      </dgm:t>
    </dgm:pt>
    <dgm:pt modelId="{7675D7C3-0DA8-452A-9339-EF40FECA4957}">
      <dgm:prSet phldrT="[Text]"/>
      <dgm:spPr/>
      <dgm:t>
        <a:bodyPr/>
        <a:lstStyle/>
        <a:p>
          <a:r>
            <a:rPr lang="nl-NL" dirty="0"/>
            <a:t>MTO4?</a:t>
          </a:r>
          <a:endParaRPr lang="en-GB" dirty="0"/>
        </a:p>
      </dgm:t>
    </dgm:pt>
    <dgm:pt modelId="{1B6E770D-0C35-408B-AB59-AD1B9E420884}" type="parTrans" cxnId="{2D300F51-12E5-475D-8F1C-DC7704F5035B}">
      <dgm:prSet/>
      <dgm:spPr/>
      <dgm:t>
        <a:bodyPr/>
        <a:lstStyle/>
        <a:p>
          <a:endParaRPr lang="en-GB"/>
        </a:p>
      </dgm:t>
    </dgm:pt>
    <dgm:pt modelId="{B13261E4-949D-407A-8678-DE1F808B4F51}" type="sibTrans" cxnId="{2D300F51-12E5-475D-8F1C-DC7704F5035B}">
      <dgm:prSet/>
      <dgm:spPr/>
      <dgm:t>
        <a:bodyPr/>
        <a:lstStyle/>
        <a:p>
          <a:endParaRPr lang="en-GB"/>
        </a:p>
      </dgm:t>
    </dgm:pt>
    <dgm:pt modelId="{D59C6058-5C67-48EA-9A8F-F192D69C5F8A}">
      <dgm:prSet phldrT="[Text]"/>
      <dgm:spPr/>
      <dgm:t>
        <a:bodyPr/>
        <a:lstStyle/>
        <a:p>
          <a:r>
            <a:rPr lang="nl-NL" dirty="0"/>
            <a:t>SCRIPTIE</a:t>
          </a:r>
          <a:endParaRPr lang="en-GB" dirty="0"/>
        </a:p>
      </dgm:t>
    </dgm:pt>
    <dgm:pt modelId="{ACDD7559-EB5E-4859-86DB-3E8B6872BCDE}" type="parTrans" cxnId="{241735ED-D2AB-4905-8EE6-B1D4CDE29A21}">
      <dgm:prSet/>
      <dgm:spPr/>
      <dgm:t>
        <a:bodyPr/>
        <a:lstStyle/>
        <a:p>
          <a:endParaRPr lang="en-GB"/>
        </a:p>
      </dgm:t>
    </dgm:pt>
    <dgm:pt modelId="{06EBEC07-DB85-47F9-9D23-2946FEFAF29E}" type="sibTrans" cxnId="{241735ED-D2AB-4905-8EE6-B1D4CDE29A21}">
      <dgm:prSet/>
      <dgm:spPr/>
      <dgm:t>
        <a:bodyPr/>
        <a:lstStyle/>
        <a:p>
          <a:endParaRPr lang="en-GB"/>
        </a:p>
      </dgm:t>
    </dgm:pt>
    <dgm:pt modelId="{A2481BC2-C33E-4778-9586-6050776A46B7}" type="pres">
      <dgm:prSet presAssocID="{8AA3DD86-1651-4244-B006-9BEA19EE987A}" presName="Name0" presStyleCnt="0">
        <dgm:presLayoutVars>
          <dgm:dir/>
          <dgm:animLvl val="lvl"/>
          <dgm:resizeHandles val="exact"/>
        </dgm:presLayoutVars>
      </dgm:prSet>
      <dgm:spPr/>
    </dgm:pt>
    <dgm:pt modelId="{806BED97-5112-41F8-BE3D-8DB0F6A27780}" type="pres">
      <dgm:prSet presAssocID="{8362B3FB-ED4D-48D2-B134-6C6D93B1C82C}" presName="parTxOnly" presStyleLbl="node1" presStyleIdx="0" presStyleCnt="7" custLinFactNeighborY="-64525">
        <dgm:presLayoutVars>
          <dgm:chMax val="0"/>
          <dgm:chPref val="0"/>
          <dgm:bulletEnabled val="1"/>
        </dgm:presLayoutVars>
      </dgm:prSet>
      <dgm:spPr/>
    </dgm:pt>
    <dgm:pt modelId="{3BDCF7F0-32F5-419E-91E5-E154228266B6}" type="pres">
      <dgm:prSet presAssocID="{2B03233C-968F-48DC-9144-F0AAE48A99EB}" presName="parTxOnlySpace" presStyleCnt="0"/>
      <dgm:spPr/>
    </dgm:pt>
    <dgm:pt modelId="{0EC78804-386B-4A87-98AD-87DABFE64555}" type="pres">
      <dgm:prSet presAssocID="{F0C2F7EE-42FD-4C8E-AC46-CE10E041B1FC}" presName="parTxOnly" presStyleLbl="node1" presStyleIdx="1" presStyleCnt="7" custLinFactX="-80000" custLinFactNeighborX="-100000" custLinFactNeighborY="55923">
        <dgm:presLayoutVars>
          <dgm:chMax val="0"/>
          <dgm:chPref val="0"/>
          <dgm:bulletEnabled val="1"/>
        </dgm:presLayoutVars>
      </dgm:prSet>
      <dgm:spPr/>
    </dgm:pt>
    <dgm:pt modelId="{187CC447-C43C-49F9-B8D2-27E63EAE3782}" type="pres">
      <dgm:prSet presAssocID="{38366398-0CFC-412C-B0EC-8C6BA1A3E2D6}" presName="parTxOnlySpace" presStyleCnt="0"/>
      <dgm:spPr/>
    </dgm:pt>
    <dgm:pt modelId="{E29778AE-F2A9-456F-838A-DA7A24FC9306}" type="pres">
      <dgm:prSet presAssocID="{A4BB37FE-C6A1-44D9-81D3-F8120435586D}" presName="parTxOnly" presStyleLbl="node1" presStyleIdx="2" presStyleCnt="7" custLinFactX="-74200" custLinFactNeighborX="-100000" custLinFactNeighborY="55924">
        <dgm:presLayoutVars>
          <dgm:chMax val="0"/>
          <dgm:chPref val="0"/>
          <dgm:bulletEnabled val="1"/>
        </dgm:presLayoutVars>
      </dgm:prSet>
      <dgm:spPr/>
    </dgm:pt>
    <dgm:pt modelId="{790AFA79-A2DC-4F60-922F-A7038FCBA6E4}" type="pres">
      <dgm:prSet presAssocID="{9DEE7AF1-1A99-436E-B4C4-FD1B6649A010}" presName="parTxOnlySpace" presStyleCnt="0"/>
      <dgm:spPr/>
    </dgm:pt>
    <dgm:pt modelId="{DC3C4CB2-9916-46A9-814B-DC3292397D38}" type="pres">
      <dgm:prSet presAssocID="{0DDEE49C-4A25-400E-839C-31373C7F8203}" presName="parTxOnly" presStyleLbl="node1" presStyleIdx="3" presStyleCnt="7" custLinFactX="-154200" custLinFactNeighborX="-200000" custLinFactNeighborY="-64525">
        <dgm:presLayoutVars>
          <dgm:chMax val="0"/>
          <dgm:chPref val="0"/>
          <dgm:bulletEnabled val="1"/>
        </dgm:presLayoutVars>
      </dgm:prSet>
      <dgm:spPr/>
    </dgm:pt>
    <dgm:pt modelId="{6D609063-DC5A-4EDB-BFD6-27416A611B14}" type="pres">
      <dgm:prSet presAssocID="{4D127C46-458A-436E-A642-551F426BA3A3}" presName="parTxOnlySpace" presStyleCnt="0"/>
      <dgm:spPr/>
    </dgm:pt>
    <dgm:pt modelId="{B2EFB660-DE77-4A6A-A094-6BC4AC1A4708}" type="pres">
      <dgm:prSet presAssocID="{DE6D668D-2A16-4041-9B06-240054096758}" presName="parTxOnly" presStyleLbl="node1" presStyleIdx="4" presStyleCnt="7" custLinFactX="-140740" custLinFactNeighborX="-200000" custLinFactNeighborY="-5953">
        <dgm:presLayoutVars>
          <dgm:chMax val="0"/>
          <dgm:chPref val="0"/>
          <dgm:bulletEnabled val="1"/>
        </dgm:presLayoutVars>
      </dgm:prSet>
      <dgm:spPr/>
    </dgm:pt>
    <dgm:pt modelId="{DF98BEB7-19EA-4C7A-9699-183C79A20186}" type="pres">
      <dgm:prSet presAssocID="{90DEC09E-4854-4BBD-81C4-6A0DBB45117C}" presName="parTxOnlySpace" presStyleCnt="0"/>
      <dgm:spPr/>
    </dgm:pt>
    <dgm:pt modelId="{BE22E671-C1DD-400D-A68C-3839BFB7FDEE}" type="pres">
      <dgm:prSet presAssocID="{7675D7C3-0DA8-452A-9339-EF40FECA4957}" presName="parTxOnly" presStyleLbl="node1" presStyleIdx="5" presStyleCnt="7" custLinFactX="-135502" custLinFactNeighborX="-200000" custLinFactNeighborY="-7442">
        <dgm:presLayoutVars>
          <dgm:chMax val="0"/>
          <dgm:chPref val="0"/>
          <dgm:bulletEnabled val="1"/>
        </dgm:presLayoutVars>
      </dgm:prSet>
      <dgm:spPr/>
    </dgm:pt>
    <dgm:pt modelId="{4E06B13C-265D-4A5C-9958-8C325B35DC74}" type="pres">
      <dgm:prSet presAssocID="{B13261E4-949D-407A-8678-DE1F808B4F51}" presName="parTxOnlySpace" presStyleCnt="0"/>
      <dgm:spPr/>
    </dgm:pt>
    <dgm:pt modelId="{1F0F9A9F-48D3-41C9-838C-22A20D4C27EC}" type="pres">
      <dgm:prSet presAssocID="{D59C6058-5C67-48EA-9A8F-F192D69C5F8A}" presName="parTxOnly" presStyleLbl="node1" presStyleIdx="6" presStyleCnt="7" custLinFactX="-131979" custLinFactNeighborX="-200000" custLinFactNeighborY="-8930">
        <dgm:presLayoutVars>
          <dgm:chMax val="0"/>
          <dgm:chPref val="0"/>
          <dgm:bulletEnabled val="1"/>
        </dgm:presLayoutVars>
      </dgm:prSet>
      <dgm:spPr/>
    </dgm:pt>
  </dgm:ptLst>
  <dgm:cxnLst>
    <dgm:cxn modelId="{AE8EE007-F137-46D5-A679-A336289E49EA}" srcId="{8AA3DD86-1651-4244-B006-9BEA19EE987A}" destId="{0DDEE49C-4A25-400E-839C-31373C7F8203}" srcOrd="3" destOrd="0" parTransId="{61A5A2E0-4ACB-42DD-B2C4-8CD203C74BE1}" sibTransId="{4D127C46-458A-436E-A642-551F426BA3A3}"/>
    <dgm:cxn modelId="{94A3060A-7673-46EB-8391-A5FAABC32B0F}" type="presOf" srcId="{7675D7C3-0DA8-452A-9339-EF40FECA4957}" destId="{BE22E671-C1DD-400D-A68C-3839BFB7FDEE}" srcOrd="0" destOrd="0" presId="urn:microsoft.com/office/officeart/2005/8/layout/chevron1"/>
    <dgm:cxn modelId="{459F1A17-0AFD-4E13-9A7C-AB5EC525C1F9}" srcId="{8AA3DD86-1651-4244-B006-9BEA19EE987A}" destId="{A4BB37FE-C6A1-44D9-81D3-F8120435586D}" srcOrd="2" destOrd="0" parTransId="{6ED2B3F7-2D3E-4472-9328-2DDD9556EDBC}" sibTransId="{9DEE7AF1-1A99-436E-B4C4-FD1B6649A010}"/>
    <dgm:cxn modelId="{EA73CC38-0A33-41DE-83DA-A38255C1DF33}" type="presOf" srcId="{DE6D668D-2A16-4041-9B06-240054096758}" destId="{B2EFB660-DE77-4A6A-A094-6BC4AC1A4708}" srcOrd="0" destOrd="0" presId="urn:microsoft.com/office/officeart/2005/8/layout/chevron1"/>
    <dgm:cxn modelId="{AC756E63-D4B7-4D7E-B449-2FAE118E247A}" type="presOf" srcId="{8362B3FB-ED4D-48D2-B134-6C6D93B1C82C}" destId="{806BED97-5112-41F8-BE3D-8DB0F6A27780}" srcOrd="0" destOrd="0" presId="urn:microsoft.com/office/officeart/2005/8/layout/chevron1"/>
    <dgm:cxn modelId="{47035046-14F4-4931-A4FC-60BA926A2202}" type="presOf" srcId="{F0C2F7EE-42FD-4C8E-AC46-CE10E041B1FC}" destId="{0EC78804-386B-4A87-98AD-87DABFE64555}" srcOrd="0" destOrd="0" presId="urn:microsoft.com/office/officeart/2005/8/layout/chevron1"/>
    <dgm:cxn modelId="{2D300F51-12E5-475D-8F1C-DC7704F5035B}" srcId="{8AA3DD86-1651-4244-B006-9BEA19EE987A}" destId="{7675D7C3-0DA8-452A-9339-EF40FECA4957}" srcOrd="5" destOrd="0" parTransId="{1B6E770D-0C35-408B-AB59-AD1B9E420884}" sibTransId="{B13261E4-949D-407A-8678-DE1F808B4F51}"/>
    <dgm:cxn modelId="{7924BB85-9FAF-4ECD-B9FC-5E48E8CD5BFC}" type="presOf" srcId="{D59C6058-5C67-48EA-9A8F-F192D69C5F8A}" destId="{1F0F9A9F-48D3-41C9-838C-22A20D4C27EC}" srcOrd="0" destOrd="0" presId="urn:microsoft.com/office/officeart/2005/8/layout/chevron1"/>
    <dgm:cxn modelId="{42BF218C-9647-4BA2-A795-5C4876295A04}" type="presOf" srcId="{A4BB37FE-C6A1-44D9-81D3-F8120435586D}" destId="{E29778AE-F2A9-456F-838A-DA7A24FC9306}" srcOrd="0" destOrd="0" presId="urn:microsoft.com/office/officeart/2005/8/layout/chevron1"/>
    <dgm:cxn modelId="{174E11BD-037A-4884-88E6-356C3EEE80F1}" srcId="{8AA3DD86-1651-4244-B006-9BEA19EE987A}" destId="{F0C2F7EE-42FD-4C8E-AC46-CE10E041B1FC}" srcOrd="1" destOrd="0" parTransId="{46265DF5-B382-4DC9-A9CD-7F517FE2D028}" sibTransId="{38366398-0CFC-412C-B0EC-8C6BA1A3E2D6}"/>
    <dgm:cxn modelId="{04D993DD-2023-4626-BC1C-C4295B0BA77A}" srcId="{8AA3DD86-1651-4244-B006-9BEA19EE987A}" destId="{DE6D668D-2A16-4041-9B06-240054096758}" srcOrd="4" destOrd="0" parTransId="{E7552B01-468E-4121-95E4-A37DAE80BE60}" sibTransId="{90DEC09E-4854-4BBD-81C4-6A0DBB45117C}"/>
    <dgm:cxn modelId="{77229DE5-8B28-4D2B-B77E-6336404ADB39}" type="presOf" srcId="{8AA3DD86-1651-4244-B006-9BEA19EE987A}" destId="{A2481BC2-C33E-4778-9586-6050776A46B7}" srcOrd="0" destOrd="0" presId="urn:microsoft.com/office/officeart/2005/8/layout/chevron1"/>
    <dgm:cxn modelId="{241735ED-D2AB-4905-8EE6-B1D4CDE29A21}" srcId="{8AA3DD86-1651-4244-B006-9BEA19EE987A}" destId="{D59C6058-5C67-48EA-9A8F-F192D69C5F8A}" srcOrd="6" destOrd="0" parTransId="{ACDD7559-EB5E-4859-86DB-3E8B6872BCDE}" sibTransId="{06EBEC07-DB85-47F9-9D23-2946FEFAF29E}"/>
    <dgm:cxn modelId="{D3C884F0-A900-45B0-A11D-2AA29D694CFA}" srcId="{8AA3DD86-1651-4244-B006-9BEA19EE987A}" destId="{8362B3FB-ED4D-48D2-B134-6C6D93B1C82C}" srcOrd="0" destOrd="0" parTransId="{3FE06AAC-3383-4091-BB01-67737499CD4E}" sibTransId="{2B03233C-968F-48DC-9144-F0AAE48A99EB}"/>
    <dgm:cxn modelId="{F3E6B2F8-E4D9-450E-86D3-78B947AFA018}" type="presOf" srcId="{0DDEE49C-4A25-400E-839C-31373C7F8203}" destId="{DC3C4CB2-9916-46A9-814B-DC3292397D38}" srcOrd="0" destOrd="0" presId="urn:microsoft.com/office/officeart/2005/8/layout/chevron1"/>
    <dgm:cxn modelId="{2755A2DB-8FE9-42E7-8C5A-127CE737D324}" type="presParOf" srcId="{A2481BC2-C33E-4778-9586-6050776A46B7}" destId="{806BED97-5112-41F8-BE3D-8DB0F6A27780}" srcOrd="0" destOrd="0" presId="urn:microsoft.com/office/officeart/2005/8/layout/chevron1"/>
    <dgm:cxn modelId="{CC139147-6E35-48F5-B99C-862218AF7764}" type="presParOf" srcId="{A2481BC2-C33E-4778-9586-6050776A46B7}" destId="{3BDCF7F0-32F5-419E-91E5-E154228266B6}" srcOrd="1" destOrd="0" presId="urn:microsoft.com/office/officeart/2005/8/layout/chevron1"/>
    <dgm:cxn modelId="{A915CE64-1FF0-46A4-B977-9329D4C31523}" type="presParOf" srcId="{A2481BC2-C33E-4778-9586-6050776A46B7}" destId="{0EC78804-386B-4A87-98AD-87DABFE64555}" srcOrd="2" destOrd="0" presId="urn:microsoft.com/office/officeart/2005/8/layout/chevron1"/>
    <dgm:cxn modelId="{585884D6-D991-41A4-9C5F-ABD61FA667C7}" type="presParOf" srcId="{A2481BC2-C33E-4778-9586-6050776A46B7}" destId="{187CC447-C43C-49F9-B8D2-27E63EAE3782}" srcOrd="3" destOrd="0" presId="urn:microsoft.com/office/officeart/2005/8/layout/chevron1"/>
    <dgm:cxn modelId="{80FB5883-155D-4498-B38F-D0662E105C3A}" type="presParOf" srcId="{A2481BC2-C33E-4778-9586-6050776A46B7}" destId="{E29778AE-F2A9-456F-838A-DA7A24FC9306}" srcOrd="4" destOrd="0" presId="urn:microsoft.com/office/officeart/2005/8/layout/chevron1"/>
    <dgm:cxn modelId="{4336B126-40BC-4D0E-A8D6-CF58C9539DC9}" type="presParOf" srcId="{A2481BC2-C33E-4778-9586-6050776A46B7}" destId="{790AFA79-A2DC-4F60-922F-A7038FCBA6E4}" srcOrd="5" destOrd="0" presId="urn:microsoft.com/office/officeart/2005/8/layout/chevron1"/>
    <dgm:cxn modelId="{AF18D25E-18DF-428D-847F-09604F5A1B38}" type="presParOf" srcId="{A2481BC2-C33E-4778-9586-6050776A46B7}" destId="{DC3C4CB2-9916-46A9-814B-DC3292397D38}" srcOrd="6" destOrd="0" presId="urn:microsoft.com/office/officeart/2005/8/layout/chevron1"/>
    <dgm:cxn modelId="{44D2C974-0A5C-41B3-ADEA-8946161AE2F1}" type="presParOf" srcId="{A2481BC2-C33E-4778-9586-6050776A46B7}" destId="{6D609063-DC5A-4EDB-BFD6-27416A611B14}" srcOrd="7" destOrd="0" presId="urn:microsoft.com/office/officeart/2005/8/layout/chevron1"/>
    <dgm:cxn modelId="{9345C14C-AFD9-4AA2-8293-BF6E6C0AF224}" type="presParOf" srcId="{A2481BC2-C33E-4778-9586-6050776A46B7}" destId="{B2EFB660-DE77-4A6A-A094-6BC4AC1A4708}" srcOrd="8" destOrd="0" presId="urn:microsoft.com/office/officeart/2005/8/layout/chevron1"/>
    <dgm:cxn modelId="{939A8589-8297-45AB-81F4-A75132BFCFE6}" type="presParOf" srcId="{A2481BC2-C33E-4778-9586-6050776A46B7}" destId="{DF98BEB7-19EA-4C7A-9699-183C79A20186}" srcOrd="9" destOrd="0" presId="urn:microsoft.com/office/officeart/2005/8/layout/chevron1"/>
    <dgm:cxn modelId="{9AB5E4F5-ECE3-46E7-A277-E6A642235002}" type="presParOf" srcId="{A2481BC2-C33E-4778-9586-6050776A46B7}" destId="{BE22E671-C1DD-400D-A68C-3839BFB7FDEE}" srcOrd="10" destOrd="0" presId="urn:microsoft.com/office/officeart/2005/8/layout/chevron1"/>
    <dgm:cxn modelId="{D1DA14AA-4064-4437-8E6B-925059705569}" type="presParOf" srcId="{A2481BC2-C33E-4778-9586-6050776A46B7}" destId="{4E06B13C-265D-4A5C-9958-8C325B35DC74}" srcOrd="11" destOrd="0" presId="urn:microsoft.com/office/officeart/2005/8/layout/chevron1"/>
    <dgm:cxn modelId="{29D1BCE0-80C4-4C71-AB50-080469502E68}" type="presParOf" srcId="{A2481BC2-C33E-4778-9586-6050776A46B7}" destId="{1F0F9A9F-48D3-41C9-838C-22A20D4C27EC}" srcOrd="12"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1" loCatId="process" qsTypeId="urn:microsoft.com/office/officeart/2005/8/quickstyle/simple1" qsCatId="simple" csTypeId="urn:microsoft.com/office/officeart/2005/8/colors/accent1_2" csCatId="accent1" phldr="1"/>
      <dgm:spPr/>
    </dgm:pt>
    <dgm:pt modelId="{764EE2E6-EC7B-4A29-9109-F503631A4B9A}">
      <dgm:prSet phldrT="[Text]"/>
      <dgm:spPr>
        <a:solidFill>
          <a:srgbClr val="FFA94B"/>
        </a:solidFill>
        <a:ln>
          <a:solidFill>
            <a:srgbClr val="CC6600"/>
          </a:solidFill>
        </a:ln>
      </dgm:spPr>
      <dgm:t>
        <a:bodyPr/>
        <a:lstStyle/>
        <a:p>
          <a:r>
            <a:rPr lang="nl-NL" dirty="0"/>
            <a:t>WL</a:t>
          </a:r>
        </a:p>
      </dgm:t>
    </dgm:pt>
    <dgm:pt modelId="{CC861C9E-5156-4D6B-925C-AA50219870F2}" type="parTrans" cxnId="{2BC4E472-1220-4948-93DE-6EA435EAB05C}">
      <dgm:prSet/>
      <dgm:spPr/>
      <dgm:t>
        <a:bodyPr/>
        <a:lstStyle/>
        <a:p>
          <a:endParaRPr lang="en-GB"/>
        </a:p>
      </dgm:t>
    </dgm:pt>
    <dgm:pt modelId="{F6CC4AF9-DC73-43B0-B8A1-E18C1002CD24}" type="sibTrans" cxnId="{2BC4E472-1220-4948-93DE-6EA435EAB05C}">
      <dgm:prSet/>
      <dgm:spPr/>
      <dgm:t>
        <a:bodyPr/>
        <a:lstStyle/>
        <a:p>
          <a:endParaRPr lang="en-GB"/>
        </a:p>
      </dgm:t>
    </dgm:pt>
    <dgm:pt modelId="{1F982712-3750-4688-A58B-C09F9DE7D2A5}">
      <dgm:prSet phldrT="[Text]"/>
      <dgm:spPr>
        <a:solidFill>
          <a:srgbClr val="FFA94B"/>
        </a:solidFill>
        <a:ln>
          <a:solidFill>
            <a:srgbClr val="CC6600"/>
          </a:solidFill>
        </a:ln>
      </dgm:spPr>
      <dgm:t>
        <a:bodyPr/>
        <a:lstStyle/>
        <a:p>
          <a:r>
            <a:rPr lang="nl-NL" dirty="0"/>
            <a:t>STA</a:t>
          </a:r>
          <a:endParaRPr lang="en-GB" dirty="0"/>
        </a:p>
      </dgm:t>
    </dgm:pt>
    <dgm:pt modelId="{ADB43C98-9604-4D90-AA2C-04F752342C3E}" type="parTrans" cxnId="{CA536618-F2D8-4C91-ADEF-49BA1A29D4E6}">
      <dgm:prSet/>
      <dgm:spPr/>
      <dgm:t>
        <a:bodyPr/>
        <a:lstStyle/>
        <a:p>
          <a:endParaRPr lang="en-GB"/>
        </a:p>
      </dgm:t>
    </dgm:pt>
    <dgm:pt modelId="{646A84C7-AE5E-4107-A22B-5C834B36807A}" type="sibTrans" cxnId="{CA536618-F2D8-4C91-ADEF-49BA1A29D4E6}">
      <dgm:prSet/>
      <dgm:spPr/>
      <dgm:t>
        <a:bodyPr/>
        <a:lstStyle/>
        <a:p>
          <a:endParaRPr lang="en-GB"/>
        </a:p>
      </dgm:t>
    </dgm:pt>
    <dgm:pt modelId="{D5C6D956-45FC-4819-8109-08E7CB681A97}">
      <dgm:prSet phldrT="[Text]"/>
      <dgm:spPr>
        <a:solidFill>
          <a:srgbClr val="FFA94B"/>
        </a:solidFill>
        <a:ln>
          <a:solidFill>
            <a:srgbClr val="CC6600"/>
          </a:solidFill>
        </a:ln>
      </dgm:spPr>
      <dgm:t>
        <a:bodyPr/>
        <a:lstStyle/>
        <a:p>
          <a:r>
            <a:rPr lang="nl-NL" dirty="0"/>
            <a:t>MTO1</a:t>
          </a:r>
          <a:endParaRPr lang="en-GB" dirty="0"/>
        </a:p>
      </dgm:t>
    </dgm:pt>
    <dgm:pt modelId="{0A54B479-E2ED-40DF-BED7-19D6F77AAC0E}" type="parTrans" cxnId="{DD6A3E79-9176-4A73-9134-1899D7E6D367}">
      <dgm:prSet/>
      <dgm:spPr/>
      <dgm:t>
        <a:bodyPr/>
        <a:lstStyle/>
        <a:p>
          <a:endParaRPr lang="en-GB"/>
        </a:p>
      </dgm:t>
    </dgm:pt>
    <dgm:pt modelId="{E042CFF7-7C46-4258-B422-6929D9082369}" type="sibTrans" cxnId="{DD6A3E79-9176-4A73-9134-1899D7E6D367}">
      <dgm:prSet/>
      <dgm:spPr/>
      <dgm:t>
        <a:bodyPr/>
        <a:lstStyle/>
        <a:p>
          <a:endParaRPr lang="en-GB"/>
        </a:p>
      </dgm:t>
    </dgm:pt>
    <dgm:pt modelId="{2AF1D0FF-E65C-4A7E-B1A2-FC386E320DD9}">
      <dgm:prSet phldrT="[Text]"/>
      <dgm:spPr>
        <a:solidFill>
          <a:srgbClr val="FFA94B"/>
        </a:solidFill>
        <a:ln>
          <a:solidFill>
            <a:srgbClr val="CC6600"/>
          </a:solidFill>
        </a:ln>
      </dgm:spPr>
      <dgm:t>
        <a:bodyPr/>
        <a:lstStyle/>
        <a:p>
          <a:r>
            <a:rPr lang="nl-NL" dirty="0"/>
            <a:t>MTO2</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a:solidFill>
          <a:srgbClr val="FFA94B"/>
        </a:solidFill>
        <a:ln>
          <a:solidFill>
            <a:srgbClr val="CC6600"/>
          </a:solidFill>
        </a:ln>
      </dgm:spPr>
      <dgm:t>
        <a:bodyPr/>
        <a:lstStyle/>
        <a:p>
          <a:r>
            <a:rPr lang="nl-NL" dirty="0"/>
            <a:t>MTO3</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a:solidFill>
          <a:srgbClr val="FFA94B"/>
        </a:solidFill>
        <a:ln>
          <a:solidFill>
            <a:srgbClr val="CC6600"/>
          </a:solidFill>
        </a:ln>
      </dgm:spPr>
      <dgm:t>
        <a:bodyPr/>
        <a:lstStyle/>
        <a:p>
          <a:r>
            <a:rPr lang="nl-NL" dirty="0"/>
            <a:t>MTO4</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a:solidFill>
          <a:srgbClr val="FFA94B"/>
        </a:solidFill>
        <a:ln>
          <a:solidFill>
            <a:srgbClr val="CC6600"/>
          </a:solidFill>
        </a:ln>
      </dgm:spPr>
      <dgm:t>
        <a:bodyPr/>
        <a:lstStyle/>
        <a:p>
          <a:r>
            <a:rPr lang="nl-NL" dirty="0"/>
            <a:t>IOV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A4B69FA2-52E5-42C6-A01C-41B17418EC81}">
      <dgm:prSet phldrT="[Text]"/>
      <dgm:spPr>
        <a:solidFill>
          <a:srgbClr val="FFA94B"/>
        </a:solidFill>
        <a:ln>
          <a:solidFill>
            <a:srgbClr val="CC6600"/>
          </a:solidFill>
        </a:ln>
      </dgm:spPr>
      <dgm:t>
        <a:bodyPr/>
        <a:lstStyle/>
        <a:p>
          <a:r>
            <a:rPr lang="nl-NL" dirty="0"/>
            <a:t>SCRIPTIE</a:t>
          </a:r>
          <a:endParaRPr lang="en-GB" dirty="0"/>
        </a:p>
      </dgm:t>
    </dgm:pt>
    <dgm:pt modelId="{97365EFE-67EB-41A7-AE70-16C71210F67A}" type="parTrans" cxnId="{0BE546C9-D35B-493A-AFFF-6B1ADBB92009}">
      <dgm:prSet/>
      <dgm:spPr/>
      <dgm:t>
        <a:bodyPr/>
        <a:lstStyle/>
        <a:p>
          <a:endParaRPr lang="en-GB"/>
        </a:p>
      </dgm:t>
    </dgm:pt>
    <dgm:pt modelId="{7E137090-7CAD-4B4C-AC9D-A05918009487}" type="sibTrans" cxnId="{0BE546C9-D35B-493A-AFFF-6B1ADBB92009}">
      <dgm:prSet/>
      <dgm:spPr/>
      <dgm:t>
        <a:bodyPr/>
        <a:lstStyle/>
        <a:p>
          <a:endParaRPr lang="en-GB"/>
        </a:p>
      </dgm:t>
    </dgm:pt>
    <dgm:pt modelId="{60D344EC-58DA-4B03-8AEE-053B75395E0C}" type="pres">
      <dgm:prSet presAssocID="{487C76CA-B582-4ECF-ADFA-BB6981256160}" presName="Name0" presStyleCnt="0">
        <dgm:presLayoutVars>
          <dgm:dir/>
          <dgm:animLvl val="lvl"/>
          <dgm:resizeHandles val="exact"/>
        </dgm:presLayoutVars>
      </dgm:prSet>
      <dgm:spPr/>
    </dgm:pt>
    <dgm:pt modelId="{822C7EC6-F6DD-48CE-A289-F862EB3DEE8D}" type="pres">
      <dgm:prSet presAssocID="{764EE2E6-EC7B-4A29-9109-F503631A4B9A}" presName="parTxOnly" presStyleLbl="node1" presStyleIdx="0" presStyleCnt="8">
        <dgm:presLayoutVars>
          <dgm:chMax val="0"/>
          <dgm:chPref val="0"/>
          <dgm:bulletEnabled val="1"/>
        </dgm:presLayoutVars>
      </dgm:prSet>
      <dgm:spPr/>
    </dgm:pt>
    <dgm:pt modelId="{4864F578-50BE-41F9-89AC-142AEE23D25B}" type="pres">
      <dgm:prSet presAssocID="{F6CC4AF9-DC73-43B0-B8A1-E18C1002CD24}" presName="parTxOnlySpace" presStyleCnt="0"/>
      <dgm:spPr/>
    </dgm:pt>
    <dgm:pt modelId="{6911E24B-87FF-44C5-8AC9-EAC597463EC6}" type="pres">
      <dgm:prSet presAssocID="{1F982712-3750-4688-A58B-C09F9DE7D2A5}" presName="parTxOnly" presStyleLbl="node1" presStyleIdx="1" presStyleCnt="8">
        <dgm:presLayoutVars>
          <dgm:chMax val="0"/>
          <dgm:chPref val="0"/>
          <dgm:bulletEnabled val="1"/>
        </dgm:presLayoutVars>
      </dgm:prSet>
      <dgm:spPr/>
    </dgm:pt>
    <dgm:pt modelId="{35C452E6-D405-4943-ADA0-F13FCA5F25AF}" type="pres">
      <dgm:prSet presAssocID="{646A84C7-AE5E-4107-A22B-5C834B36807A}" presName="parTxOnlySpace" presStyleCnt="0"/>
      <dgm:spPr/>
    </dgm:pt>
    <dgm:pt modelId="{9B4766BD-B757-4FA3-BC0B-C0B3EAAB6113}" type="pres">
      <dgm:prSet presAssocID="{D5C6D956-45FC-4819-8109-08E7CB681A97}" presName="parTxOnly" presStyleLbl="node1" presStyleIdx="2" presStyleCnt="8">
        <dgm:presLayoutVars>
          <dgm:chMax val="0"/>
          <dgm:chPref val="0"/>
          <dgm:bulletEnabled val="1"/>
        </dgm:presLayoutVars>
      </dgm:prSet>
      <dgm:spPr/>
    </dgm:pt>
    <dgm:pt modelId="{16E53BC3-95E3-443D-8065-9E054991FEF2}" type="pres">
      <dgm:prSet presAssocID="{E042CFF7-7C46-4258-B422-6929D9082369}" presName="parTxOnlySpace" presStyleCnt="0"/>
      <dgm:spPr/>
    </dgm:pt>
    <dgm:pt modelId="{7AD62F2C-C87F-4D88-8396-0F1A13B484D2}" type="pres">
      <dgm:prSet presAssocID="{2AF1D0FF-E65C-4A7E-B1A2-FC386E320DD9}" presName="parTxOnly" presStyleLbl="node1" presStyleIdx="3" presStyleCnt="8">
        <dgm:presLayoutVars>
          <dgm:chMax val="0"/>
          <dgm:chPref val="0"/>
          <dgm:bulletEnabled val="1"/>
        </dgm:presLayoutVars>
      </dgm:prSet>
      <dgm:spPr/>
    </dgm:pt>
    <dgm:pt modelId="{9027D378-4A0C-49A5-9CD8-3976E4B0CDA1}" type="pres">
      <dgm:prSet presAssocID="{3FC3362A-4F1E-43AA-BE77-3EFA63035E58}" presName="parTxOnlySpace" presStyleCnt="0"/>
      <dgm:spPr/>
    </dgm:pt>
    <dgm:pt modelId="{69A18EF6-CF50-46F3-898C-7BE8FFCD80FC}" type="pres">
      <dgm:prSet presAssocID="{0F958563-063F-402C-BE71-ABC1A4B17590}" presName="parTxOnly" presStyleLbl="node1" presStyleIdx="4" presStyleCnt="8">
        <dgm:presLayoutVars>
          <dgm:chMax val="0"/>
          <dgm:chPref val="0"/>
          <dgm:bulletEnabled val="1"/>
        </dgm:presLayoutVars>
      </dgm:prSet>
      <dgm:spPr/>
    </dgm:pt>
    <dgm:pt modelId="{14F0F8DE-DE8A-4EE3-922D-33B837E8A48B}" type="pres">
      <dgm:prSet presAssocID="{B84D7F41-4E3C-4332-A0BD-5F6849775F07}" presName="parTxOnlySpace" presStyleCnt="0"/>
      <dgm:spPr/>
    </dgm:pt>
    <dgm:pt modelId="{71BE9AF4-45C0-4DBC-B54D-B279FE9E98EC}" type="pres">
      <dgm:prSet presAssocID="{0E103AAC-50D8-4A83-8CE0-3E2A04425A2A}" presName="parTxOnly" presStyleLbl="node1" presStyleIdx="5" presStyleCnt="8">
        <dgm:presLayoutVars>
          <dgm:chMax val="0"/>
          <dgm:chPref val="0"/>
          <dgm:bulletEnabled val="1"/>
        </dgm:presLayoutVars>
      </dgm:prSet>
      <dgm:spPr/>
    </dgm:pt>
    <dgm:pt modelId="{C08150DD-89EC-4C1B-A46D-D1134157D55E}" type="pres">
      <dgm:prSet presAssocID="{F9430DAD-F0BE-4FDF-A83C-0E15A2F991B7}" presName="parTxOnlySpace" presStyleCnt="0"/>
      <dgm:spPr/>
    </dgm:pt>
    <dgm:pt modelId="{0BD14463-AFC5-49A1-AA24-A0F391690326}" type="pres">
      <dgm:prSet presAssocID="{4D766C9F-E235-488A-86EC-5457ECB5BF3F}" presName="parTxOnly" presStyleLbl="node1" presStyleIdx="6" presStyleCnt="8" custLinFactNeighborX="45424">
        <dgm:presLayoutVars>
          <dgm:chMax val="0"/>
          <dgm:chPref val="0"/>
          <dgm:bulletEnabled val="1"/>
        </dgm:presLayoutVars>
      </dgm:prSet>
      <dgm:spPr/>
    </dgm:pt>
    <dgm:pt modelId="{32CE131F-CB41-46A8-8D17-94A6F45AA566}" type="pres">
      <dgm:prSet presAssocID="{1E50EB9B-05A4-4216-BCB4-0EF11C42BA12}" presName="parTxOnlySpace" presStyleCnt="0"/>
      <dgm:spPr/>
    </dgm:pt>
    <dgm:pt modelId="{1DD9D38E-BECA-4279-8172-F19D015D5A05}" type="pres">
      <dgm:prSet presAssocID="{A4B69FA2-52E5-42C6-A01C-41B17418EC81}" presName="parTxOnly" presStyleLbl="node1" presStyleIdx="7" presStyleCnt="8" custLinFactX="-8926" custLinFactNeighborX="-100000">
        <dgm:presLayoutVars>
          <dgm:chMax val="0"/>
          <dgm:chPref val="0"/>
          <dgm:bulletEnabled val="1"/>
        </dgm:presLayoutVars>
      </dgm:prSet>
      <dgm:spPr/>
    </dgm:pt>
  </dgm:ptLst>
  <dgm:cxnLst>
    <dgm:cxn modelId="{CA536618-F2D8-4C91-ADEF-49BA1A29D4E6}" srcId="{487C76CA-B582-4ECF-ADFA-BB6981256160}" destId="{1F982712-3750-4688-A58B-C09F9DE7D2A5}" srcOrd="1" destOrd="0" parTransId="{ADB43C98-9604-4D90-AA2C-04F752342C3E}" sibTransId="{646A84C7-AE5E-4107-A22B-5C834B36807A}"/>
    <dgm:cxn modelId="{F8C85128-3E26-4AB8-A5D7-96AA933AF2FF}" srcId="{487C76CA-B582-4ECF-ADFA-BB6981256160}" destId="{4D766C9F-E235-488A-86EC-5457ECB5BF3F}" srcOrd="6" destOrd="0" parTransId="{B99BE59C-45D1-48CE-A009-A3F81B0D4F02}" sibTransId="{1E50EB9B-05A4-4216-BCB4-0EF11C42BA12}"/>
    <dgm:cxn modelId="{2995773D-2EED-43FD-8D28-17A7369007B8}" type="presOf" srcId="{0E103AAC-50D8-4A83-8CE0-3E2A04425A2A}" destId="{71BE9AF4-45C0-4DBC-B54D-B279FE9E98EC}" srcOrd="0" destOrd="0" presId="urn:microsoft.com/office/officeart/2005/8/layout/chevron1"/>
    <dgm:cxn modelId="{079CAD3F-59C1-4FD6-A579-087F017ECFB8}" type="presOf" srcId="{A4B69FA2-52E5-42C6-A01C-41B17418EC81}" destId="{1DD9D38E-BECA-4279-8172-F19D015D5A05}" srcOrd="0" destOrd="0" presId="urn:microsoft.com/office/officeart/2005/8/layout/chevron1"/>
    <dgm:cxn modelId="{8DD67768-34D2-4526-BEA7-D59ADB38F552}" type="presOf" srcId="{4D766C9F-E235-488A-86EC-5457ECB5BF3F}" destId="{0BD14463-AFC5-49A1-AA24-A0F391690326}" srcOrd="0" destOrd="0" presId="urn:microsoft.com/office/officeart/2005/8/layout/chevron1"/>
    <dgm:cxn modelId="{8A962F6E-FA57-4AD2-ACD9-096C2E00FF17}" srcId="{487C76CA-B582-4ECF-ADFA-BB6981256160}" destId="{2AF1D0FF-E65C-4A7E-B1A2-FC386E320DD9}" srcOrd="3" destOrd="0" parTransId="{7056B20D-FAC7-43AB-88BE-6224DDFD7D9B}" sibTransId="{3FC3362A-4F1E-43AA-BE77-3EFA63035E58}"/>
    <dgm:cxn modelId="{2BC4E472-1220-4948-93DE-6EA435EAB05C}" srcId="{487C76CA-B582-4ECF-ADFA-BB6981256160}" destId="{764EE2E6-EC7B-4A29-9109-F503631A4B9A}" srcOrd="0" destOrd="0" parTransId="{CC861C9E-5156-4D6B-925C-AA50219870F2}" sibTransId="{F6CC4AF9-DC73-43B0-B8A1-E18C1002CD24}"/>
    <dgm:cxn modelId="{DD6A3E79-9176-4A73-9134-1899D7E6D367}" srcId="{487C76CA-B582-4ECF-ADFA-BB6981256160}" destId="{D5C6D956-45FC-4819-8109-08E7CB681A97}" srcOrd="2" destOrd="0" parTransId="{0A54B479-E2ED-40DF-BED7-19D6F77AAC0E}" sibTransId="{E042CFF7-7C46-4258-B422-6929D9082369}"/>
    <dgm:cxn modelId="{DDD20E7B-754E-4D9F-92D5-257C4990969D}" type="presOf" srcId="{2AF1D0FF-E65C-4A7E-B1A2-FC386E320DD9}" destId="{7AD62F2C-C87F-4D88-8396-0F1A13B484D2}" srcOrd="0" destOrd="0" presId="urn:microsoft.com/office/officeart/2005/8/layout/chevron1"/>
    <dgm:cxn modelId="{B7F74182-2094-446A-AF86-6A67F66E90A1}" type="presOf" srcId="{487C76CA-B582-4ECF-ADFA-BB6981256160}" destId="{60D344EC-58DA-4B03-8AEE-053B75395E0C}" srcOrd="0" destOrd="0" presId="urn:microsoft.com/office/officeart/2005/8/layout/chevron1"/>
    <dgm:cxn modelId="{3B387C87-F9F7-4058-B144-3369FBD27A9B}" type="presOf" srcId="{0F958563-063F-402C-BE71-ABC1A4B17590}" destId="{69A18EF6-CF50-46F3-898C-7BE8FFCD80FC}" srcOrd="0" destOrd="0" presId="urn:microsoft.com/office/officeart/2005/8/layout/chevron1"/>
    <dgm:cxn modelId="{76DE37AB-9E76-499D-B24B-3B428C610913}" type="presOf" srcId="{D5C6D956-45FC-4819-8109-08E7CB681A97}" destId="{9B4766BD-B757-4FA3-BC0B-C0B3EAAB6113}" srcOrd="0" destOrd="0" presId="urn:microsoft.com/office/officeart/2005/8/layout/chevron1"/>
    <dgm:cxn modelId="{D1825BC9-CC7C-44FE-87BC-98A81B84C196}" type="presOf" srcId="{1F982712-3750-4688-A58B-C09F9DE7D2A5}" destId="{6911E24B-87FF-44C5-8AC9-EAC597463EC6}" srcOrd="0" destOrd="0" presId="urn:microsoft.com/office/officeart/2005/8/layout/chevron1"/>
    <dgm:cxn modelId="{0BE546C9-D35B-493A-AFFF-6B1ADBB92009}" srcId="{487C76CA-B582-4ECF-ADFA-BB6981256160}" destId="{A4B69FA2-52E5-42C6-A01C-41B17418EC81}" srcOrd="7" destOrd="0" parTransId="{97365EFE-67EB-41A7-AE70-16C71210F67A}" sibTransId="{7E137090-7CAD-4B4C-AC9D-A05918009487}"/>
    <dgm:cxn modelId="{162D27D5-AD29-49F0-8499-DBF68CC0CF25}" type="presOf" srcId="{764EE2E6-EC7B-4A29-9109-F503631A4B9A}" destId="{822C7EC6-F6DD-48CE-A289-F862EB3DEE8D}" srcOrd="0" destOrd="0" presId="urn:microsoft.com/office/officeart/2005/8/layout/chevron1"/>
    <dgm:cxn modelId="{095060EE-881B-4E56-9620-AABB90C9BDA1}" srcId="{487C76CA-B582-4ECF-ADFA-BB6981256160}" destId="{0F958563-063F-402C-BE71-ABC1A4B17590}" srcOrd="4" destOrd="0" parTransId="{C753D758-D8B7-443C-93EA-5D11939552BC}" sibTransId="{B84D7F41-4E3C-4332-A0BD-5F6849775F07}"/>
    <dgm:cxn modelId="{542233FD-D8EA-4A1F-8E2F-F50AC6C9BF49}" srcId="{487C76CA-B582-4ECF-ADFA-BB6981256160}" destId="{0E103AAC-50D8-4A83-8CE0-3E2A04425A2A}" srcOrd="5" destOrd="0" parTransId="{375460ED-7ED5-4D93-8177-ABF050C977FB}" sibTransId="{F9430DAD-F0BE-4FDF-A83C-0E15A2F991B7}"/>
    <dgm:cxn modelId="{93C56631-74F4-4D9B-B0EF-AB4CB78C5E60}" type="presParOf" srcId="{60D344EC-58DA-4B03-8AEE-053B75395E0C}" destId="{822C7EC6-F6DD-48CE-A289-F862EB3DEE8D}" srcOrd="0" destOrd="0" presId="urn:microsoft.com/office/officeart/2005/8/layout/chevron1"/>
    <dgm:cxn modelId="{EDFE886B-22F5-4C8B-8F25-A5AF36ECAD14}" type="presParOf" srcId="{60D344EC-58DA-4B03-8AEE-053B75395E0C}" destId="{4864F578-50BE-41F9-89AC-142AEE23D25B}" srcOrd="1" destOrd="0" presId="urn:microsoft.com/office/officeart/2005/8/layout/chevron1"/>
    <dgm:cxn modelId="{5440E662-69F5-4A0A-8163-114CCC75C55D}" type="presParOf" srcId="{60D344EC-58DA-4B03-8AEE-053B75395E0C}" destId="{6911E24B-87FF-44C5-8AC9-EAC597463EC6}" srcOrd="2" destOrd="0" presId="urn:microsoft.com/office/officeart/2005/8/layout/chevron1"/>
    <dgm:cxn modelId="{1A3E4A95-ED68-48D3-9B61-DCEDE43F7EC9}" type="presParOf" srcId="{60D344EC-58DA-4B03-8AEE-053B75395E0C}" destId="{35C452E6-D405-4943-ADA0-F13FCA5F25AF}" srcOrd="3" destOrd="0" presId="urn:microsoft.com/office/officeart/2005/8/layout/chevron1"/>
    <dgm:cxn modelId="{9937233D-A7BA-4CFF-ACC1-A55B1B961E15}" type="presParOf" srcId="{60D344EC-58DA-4B03-8AEE-053B75395E0C}" destId="{9B4766BD-B757-4FA3-BC0B-C0B3EAAB6113}" srcOrd="4" destOrd="0" presId="urn:microsoft.com/office/officeart/2005/8/layout/chevron1"/>
    <dgm:cxn modelId="{6CB3B551-3D7F-4F80-9175-C436F8D44968}" type="presParOf" srcId="{60D344EC-58DA-4B03-8AEE-053B75395E0C}" destId="{16E53BC3-95E3-443D-8065-9E054991FEF2}" srcOrd="5" destOrd="0" presId="urn:microsoft.com/office/officeart/2005/8/layout/chevron1"/>
    <dgm:cxn modelId="{76BAFAD5-E8BE-4128-AABC-BF24B9455B5E}" type="presParOf" srcId="{60D344EC-58DA-4B03-8AEE-053B75395E0C}" destId="{7AD62F2C-C87F-4D88-8396-0F1A13B484D2}" srcOrd="6" destOrd="0" presId="urn:microsoft.com/office/officeart/2005/8/layout/chevron1"/>
    <dgm:cxn modelId="{472FDAA0-2C48-468A-9576-B6946700C152}" type="presParOf" srcId="{60D344EC-58DA-4B03-8AEE-053B75395E0C}" destId="{9027D378-4A0C-49A5-9CD8-3976E4B0CDA1}" srcOrd="7" destOrd="0" presId="urn:microsoft.com/office/officeart/2005/8/layout/chevron1"/>
    <dgm:cxn modelId="{FB25559F-860B-475C-BB8A-D6C694D4F769}" type="presParOf" srcId="{60D344EC-58DA-4B03-8AEE-053B75395E0C}" destId="{69A18EF6-CF50-46F3-898C-7BE8FFCD80FC}" srcOrd="8" destOrd="0" presId="urn:microsoft.com/office/officeart/2005/8/layout/chevron1"/>
    <dgm:cxn modelId="{16273C71-5437-4423-9303-32E85AB5301C}" type="presParOf" srcId="{60D344EC-58DA-4B03-8AEE-053B75395E0C}" destId="{14F0F8DE-DE8A-4EE3-922D-33B837E8A48B}" srcOrd="9" destOrd="0" presId="urn:microsoft.com/office/officeart/2005/8/layout/chevron1"/>
    <dgm:cxn modelId="{5F92884A-DD1F-4108-A614-C76E1B1A648C}" type="presParOf" srcId="{60D344EC-58DA-4B03-8AEE-053B75395E0C}" destId="{71BE9AF4-45C0-4DBC-B54D-B279FE9E98EC}" srcOrd="10" destOrd="0" presId="urn:microsoft.com/office/officeart/2005/8/layout/chevron1"/>
    <dgm:cxn modelId="{2127A6E1-46EA-46EF-9D4F-36D369AAA152}" type="presParOf" srcId="{60D344EC-58DA-4B03-8AEE-053B75395E0C}" destId="{C08150DD-89EC-4C1B-A46D-D1134157D55E}" srcOrd="11" destOrd="0" presId="urn:microsoft.com/office/officeart/2005/8/layout/chevron1"/>
    <dgm:cxn modelId="{77E67DEF-39E0-4D6B-9196-2CF7E3E5A949}" type="presParOf" srcId="{60D344EC-58DA-4B03-8AEE-053B75395E0C}" destId="{0BD14463-AFC5-49A1-AA24-A0F391690326}" srcOrd="12" destOrd="0" presId="urn:microsoft.com/office/officeart/2005/8/layout/chevron1"/>
    <dgm:cxn modelId="{11F1A385-2393-4F37-91E0-F27EA1A92433}" type="presParOf" srcId="{60D344EC-58DA-4B03-8AEE-053B75395E0C}" destId="{32CE131F-CB41-46A8-8D17-94A6F45AA566}" srcOrd="13" destOrd="0" presId="urn:microsoft.com/office/officeart/2005/8/layout/chevron1"/>
    <dgm:cxn modelId="{07753978-B750-4C1A-8BC2-C9670734A95D}" type="presParOf" srcId="{60D344EC-58DA-4B03-8AEE-053B75395E0C}" destId="{1DD9D38E-BECA-4279-8172-F19D015D5A05}" srcOrd="14"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8AA3DD86-1651-4244-B006-9BEA19EE987A}" type="doc">
      <dgm:prSet loTypeId="urn:microsoft.com/office/officeart/2005/8/layout/chevron1" loCatId="process" qsTypeId="urn:microsoft.com/office/officeart/2005/8/quickstyle/simple1" qsCatId="simple" csTypeId="urn:microsoft.com/office/officeart/2005/8/colors/colorful3" csCatId="colorful" phldr="1"/>
      <dgm:spPr/>
    </dgm:pt>
    <dgm:pt modelId="{8362B3FB-ED4D-48D2-B134-6C6D93B1C82C}">
      <dgm:prSet phldrT="[Text]"/>
      <dgm:spPr/>
      <dgm:t>
        <a:bodyPr/>
        <a:lstStyle/>
        <a:p>
          <a:r>
            <a:rPr lang="nl-NL" dirty="0"/>
            <a:t>STA</a:t>
          </a:r>
          <a:endParaRPr lang="en-GB" dirty="0"/>
        </a:p>
      </dgm:t>
    </dgm:pt>
    <dgm:pt modelId="{3FE06AAC-3383-4091-BB01-67737499CD4E}" type="parTrans" cxnId="{D3C884F0-A900-45B0-A11D-2AA29D694CFA}">
      <dgm:prSet/>
      <dgm:spPr/>
      <dgm:t>
        <a:bodyPr/>
        <a:lstStyle/>
        <a:p>
          <a:endParaRPr lang="en-GB"/>
        </a:p>
      </dgm:t>
    </dgm:pt>
    <dgm:pt modelId="{2B03233C-968F-48DC-9144-F0AAE48A99EB}" type="sibTrans" cxnId="{D3C884F0-A900-45B0-A11D-2AA29D694CFA}">
      <dgm:prSet/>
      <dgm:spPr/>
      <dgm:t>
        <a:bodyPr/>
        <a:lstStyle/>
        <a:p>
          <a:endParaRPr lang="en-GB"/>
        </a:p>
      </dgm:t>
    </dgm:pt>
    <dgm:pt modelId="{F0C2F7EE-42FD-4C8E-AC46-CE10E041B1FC}">
      <dgm:prSet phldrT="[Text]"/>
      <dgm:spPr/>
      <dgm:t>
        <a:bodyPr/>
        <a:lstStyle/>
        <a:p>
          <a:r>
            <a:rPr lang="nl-NL" dirty="0"/>
            <a:t>MTO1</a:t>
          </a:r>
        </a:p>
      </dgm:t>
    </dgm:pt>
    <dgm:pt modelId="{46265DF5-B382-4DC9-A9CD-7F517FE2D028}" type="parTrans" cxnId="{174E11BD-037A-4884-88E6-356C3EEE80F1}">
      <dgm:prSet/>
      <dgm:spPr/>
      <dgm:t>
        <a:bodyPr/>
        <a:lstStyle/>
        <a:p>
          <a:endParaRPr lang="en-GB"/>
        </a:p>
      </dgm:t>
    </dgm:pt>
    <dgm:pt modelId="{38366398-0CFC-412C-B0EC-8C6BA1A3E2D6}" type="sibTrans" cxnId="{174E11BD-037A-4884-88E6-356C3EEE80F1}">
      <dgm:prSet/>
      <dgm:spPr/>
      <dgm:t>
        <a:bodyPr/>
        <a:lstStyle/>
        <a:p>
          <a:endParaRPr lang="en-GB"/>
        </a:p>
      </dgm:t>
    </dgm:pt>
    <dgm:pt modelId="{A4BB37FE-C6A1-44D9-81D3-F8120435586D}">
      <dgm:prSet phldrT="[Text]"/>
      <dgm:spPr/>
      <dgm:t>
        <a:bodyPr/>
        <a:lstStyle/>
        <a:p>
          <a:r>
            <a:rPr lang="nl-NL" dirty="0"/>
            <a:t>MTO 3</a:t>
          </a:r>
          <a:endParaRPr lang="en-GB" dirty="0"/>
        </a:p>
      </dgm:t>
    </dgm:pt>
    <dgm:pt modelId="{6ED2B3F7-2D3E-4472-9328-2DDD9556EDBC}" type="parTrans" cxnId="{459F1A17-0AFD-4E13-9A7C-AB5EC525C1F9}">
      <dgm:prSet/>
      <dgm:spPr/>
      <dgm:t>
        <a:bodyPr/>
        <a:lstStyle/>
        <a:p>
          <a:endParaRPr lang="en-GB"/>
        </a:p>
      </dgm:t>
    </dgm:pt>
    <dgm:pt modelId="{9DEE7AF1-1A99-436E-B4C4-FD1B6649A010}" type="sibTrans" cxnId="{459F1A17-0AFD-4E13-9A7C-AB5EC525C1F9}">
      <dgm:prSet/>
      <dgm:spPr/>
      <dgm:t>
        <a:bodyPr/>
        <a:lstStyle/>
        <a:p>
          <a:endParaRPr lang="en-GB"/>
        </a:p>
      </dgm:t>
    </dgm:pt>
    <dgm:pt modelId="{0DDEE49C-4A25-400E-839C-31373C7F8203}">
      <dgm:prSet phldrT="[Text]"/>
      <dgm:spPr/>
      <dgm:t>
        <a:bodyPr/>
        <a:lstStyle/>
        <a:p>
          <a:r>
            <a:rPr lang="nl-NL" dirty="0"/>
            <a:t>MTO2</a:t>
          </a:r>
          <a:endParaRPr lang="en-GB" dirty="0"/>
        </a:p>
      </dgm:t>
    </dgm:pt>
    <dgm:pt modelId="{61A5A2E0-4ACB-42DD-B2C4-8CD203C74BE1}" type="parTrans" cxnId="{AE8EE007-F137-46D5-A679-A336289E49EA}">
      <dgm:prSet/>
      <dgm:spPr/>
      <dgm:t>
        <a:bodyPr/>
        <a:lstStyle/>
        <a:p>
          <a:endParaRPr lang="en-GB"/>
        </a:p>
      </dgm:t>
    </dgm:pt>
    <dgm:pt modelId="{4D127C46-458A-436E-A642-551F426BA3A3}" type="sibTrans" cxnId="{AE8EE007-F137-46D5-A679-A336289E49EA}">
      <dgm:prSet/>
      <dgm:spPr/>
      <dgm:t>
        <a:bodyPr/>
        <a:lstStyle/>
        <a:p>
          <a:endParaRPr lang="en-GB"/>
        </a:p>
      </dgm:t>
    </dgm:pt>
    <dgm:pt modelId="{DE6D668D-2A16-4041-9B06-240054096758}">
      <dgm:prSet phldrT="[Text]"/>
      <dgm:spPr/>
      <dgm:t>
        <a:bodyPr/>
        <a:lstStyle/>
        <a:p>
          <a:r>
            <a:rPr lang="nl-NL" dirty="0"/>
            <a:t>WL</a:t>
          </a:r>
          <a:endParaRPr lang="en-GB" dirty="0"/>
        </a:p>
      </dgm:t>
    </dgm:pt>
    <dgm:pt modelId="{E7552B01-468E-4121-95E4-A37DAE80BE60}" type="parTrans" cxnId="{04D993DD-2023-4626-BC1C-C4295B0BA77A}">
      <dgm:prSet/>
      <dgm:spPr/>
      <dgm:t>
        <a:bodyPr/>
        <a:lstStyle/>
        <a:p>
          <a:endParaRPr lang="en-GB"/>
        </a:p>
      </dgm:t>
    </dgm:pt>
    <dgm:pt modelId="{90DEC09E-4854-4BBD-81C4-6A0DBB45117C}" type="sibTrans" cxnId="{04D993DD-2023-4626-BC1C-C4295B0BA77A}">
      <dgm:prSet/>
      <dgm:spPr/>
      <dgm:t>
        <a:bodyPr/>
        <a:lstStyle/>
        <a:p>
          <a:endParaRPr lang="en-GB"/>
        </a:p>
      </dgm:t>
    </dgm:pt>
    <dgm:pt modelId="{7675D7C3-0DA8-452A-9339-EF40FECA4957}">
      <dgm:prSet phldrT="[Text]"/>
      <dgm:spPr/>
      <dgm:t>
        <a:bodyPr/>
        <a:lstStyle/>
        <a:p>
          <a:r>
            <a:rPr lang="nl-NL" dirty="0"/>
            <a:t>MTO4?</a:t>
          </a:r>
          <a:endParaRPr lang="en-GB" dirty="0"/>
        </a:p>
      </dgm:t>
    </dgm:pt>
    <dgm:pt modelId="{1B6E770D-0C35-408B-AB59-AD1B9E420884}" type="parTrans" cxnId="{2D300F51-12E5-475D-8F1C-DC7704F5035B}">
      <dgm:prSet/>
      <dgm:spPr/>
      <dgm:t>
        <a:bodyPr/>
        <a:lstStyle/>
        <a:p>
          <a:endParaRPr lang="en-GB"/>
        </a:p>
      </dgm:t>
    </dgm:pt>
    <dgm:pt modelId="{B13261E4-949D-407A-8678-DE1F808B4F51}" type="sibTrans" cxnId="{2D300F51-12E5-475D-8F1C-DC7704F5035B}">
      <dgm:prSet/>
      <dgm:spPr/>
      <dgm:t>
        <a:bodyPr/>
        <a:lstStyle/>
        <a:p>
          <a:endParaRPr lang="en-GB"/>
        </a:p>
      </dgm:t>
    </dgm:pt>
    <dgm:pt modelId="{D59C6058-5C67-48EA-9A8F-F192D69C5F8A}">
      <dgm:prSet phldrT="[Text]"/>
      <dgm:spPr/>
      <dgm:t>
        <a:bodyPr/>
        <a:lstStyle/>
        <a:p>
          <a:r>
            <a:rPr lang="nl-NL" dirty="0"/>
            <a:t>SCRIPTIE</a:t>
          </a:r>
          <a:endParaRPr lang="en-GB" dirty="0"/>
        </a:p>
      </dgm:t>
    </dgm:pt>
    <dgm:pt modelId="{ACDD7559-EB5E-4859-86DB-3E8B6872BCDE}" type="parTrans" cxnId="{241735ED-D2AB-4905-8EE6-B1D4CDE29A21}">
      <dgm:prSet/>
      <dgm:spPr/>
      <dgm:t>
        <a:bodyPr/>
        <a:lstStyle/>
        <a:p>
          <a:endParaRPr lang="en-GB"/>
        </a:p>
      </dgm:t>
    </dgm:pt>
    <dgm:pt modelId="{06EBEC07-DB85-47F9-9D23-2946FEFAF29E}" type="sibTrans" cxnId="{241735ED-D2AB-4905-8EE6-B1D4CDE29A21}">
      <dgm:prSet/>
      <dgm:spPr/>
      <dgm:t>
        <a:bodyPr/>
        <a:lstStyle/>
        <a:p>
          <a:endParaRPr lang="en-GB"/>
        </a:p>
      </dgm:t>
    </dgm:pt>
    <dgm:pt modelId="{A2481BC2-C33E-4778-9586-6050776A46B7}" type="pres">
      <dgm:prSet presAssocID="{8AA3DD86-1651-4244-B006-9BEA19EE987A}" presName="Name0" presStyleCnt="0">
        <dgm:presLayoutVars>
          <dgm:dir/>
          <dgm:animLvl val="lvl"/>
          <dgm:resizeHandles val="exact"/>
        </dgm:presLayoutVars>
      </dgm:prSet>
      <dgm:spPr/>
    </dgm:pt>
    <dgm:pt modelId="{806BED97-5112-41F8-BE3D-8DB0F6A27780}" type="pres">
      <dgm:prSet presAssocID="{8362B3FB-ED4D-48D2-B134-6C6D93B1C82C}" presName="parTxOnly" presStyleLbl="node1" presStyleIdx="0" presStyleCnt="7" custLinFactNeighborY="-64525">
        <dgm:presLayoutVars>
          <dgm:chMax val="0"/>
          <dgm:chPref val="0"/>
          <dgm:bulletEnabled val="1"/>
        </dgm:presLayoutVars>
      </dgm:prSet>
      <dgm:spPr/>
    </dgm:pt>
    <dgm:pt modelId="{3BDCF7F0-32F5-419E-91E5-E154228266B6}" type="pres">
      <dgm:prSet presAssocID="{2B03233C-968F-48DC-9144-F0AAE48A99EB}" presName="parTxOnlySpace" presStyleCnt="0"/>
      <dgm:spPr/>
    </dgm:pt>
    <dgm:pt modelId="{0EC78804-386B-4A87-98AD-87DABFE64555}" type="pres">
      <dgm:prSet presAssocID="{F0C2F7EE-42FD-4C8E-AC46-CE10E041B1FC}" presName="parTxOnly" presStyleLbl="node1" presStyleIdx="1" presStyleCnt="7" custLinFactX="-80000" custLinFactNeighborX="-100000" custLinFactNeighborY="55923">
        <dgm:presLayoutVars>
          <dgm:chMax val="0"/>
          <dgm:chPref val="0"/>
          <dgm:bulletEnabled val="1"/>
        </dgm:presLayoutVars>
      </dgm:prSet>
      <dgm:spPr/>
    </dgm:pt>
    <dgm:pt modelId="{187CC447-C43C-49F9-B8D2-27E63EAE3782}" type="pres">
      <dgm:prSet presAssocID="{38366398-0CFC-412C-B0EC-8C6BA1A3E2D6}" presName="parTxOnlySpace" presStyleCnt="0"/>
      <dgm:spPr/>
    </dgm:pt>
    <dgm:pt modelId="{E29778AE-F2A9-456F-838A-DA7A24FC9306}" type="pres">
      <dgm:prSet presAssocID="{A4BB37FE-C6A1-44D9-81D3-F8120435586D}" presName="parTxOnly" presStyleLbl="node1" presStyleIdx="2" presStyleCnt="7" custLinFactX="-74200" custLinFactNeighborX="-100000" custLinFactNeighborY="55924">
        <dgm:presLayoutVars>
          <dgm:chMax val="0"/>
          <dgm:chPref val="0"/>
          <dgm:bulletEnabled val="1"/>
        </dgm:presLayoutVars>
      </dgm:prSet>
      <dgm:spPr/>
    </dgm:pt>
    <dgm:pt modelId="{790AFA79-A2DC-4F60-922F-A7038FCBA6E4}" type="pres">
      <dgm:prSet presAssocID="{9DEE7AF1-1A99-436E-B4C4-FD1B6649A010}" presName="parTxOnlySpace" presStyleCnt="0"/>
      <dgm:spPr/>
    </dgm:pt>
    <dgm:pt modelId="{DC3C4CB2-9916-46A9-814B-DC3292397D38}" type="pres">
      <dgm:prSet presAssocID="{0DDEE49C-4A25-400E-839C-31373C7F8203}" presName="parTxOnly" presStyleLbl="node1" presStyleIdx="3" presStyleCnt="7" custLinFactX="-154200" custLinFactNeighborX="-200000" custLinFactNeighborY="-64525">
        <dgm:presLayoutVars>
          <dgm:chMax val="0"/>
          <dgm:chPref val="0"/>
          <dgm:bulletEnabled val="1"/>
        </dgm:presLayoutVars>
      </dgm:prSet>
      <dgm:spPr/>
    </dgm:pt>
    <dgm:pt modelId="{6D609063-DC5A-4EDB-BFD6-27416A611B14}" type="pres">
      <dgm:prSet presAssocID="{4D127C46-458A-436E-A642-551F426BA3A3}" presName="parTxOnlySpace" presStyleCnt="0"/>
      <dgm:spPr/>
    </dgm:pt>
    <dgm:pt modelId="{B2EFB660-DE77-4A6A-A094-6BC4AC1A4708}" type="pres">
      <dgm:prSet presAssocID="{DE6D668D-2A16-4041-9B06-240054096758}" presName="parTxOnly" presStyleLbl="node1" presStyleIdx="4" presStyleCnt="7" custLinFactX="-140740" custLinFactNeighborX="-200000" custLinFactNeighborY="-5953">
        <dgm:presLayoutVars>
          <dgm:chMax val="0"/>
          <dgm:chPref val="0"/>
          <dgm:bulletEnabled val="1"/>
        </dgm:presLayoutVars>
      </dgm:prSet>
      <dgm:spPr/>
    </dgm:pt>
    <dgm:pt modelId="{DF98BEB7-19EA-4C7A-9699-183C79A20186}" type="pres">
      <dgm:prSet presAssocID="{90DEC09E-4854-4BBD-81C4-6A0DBB45117C}" presName="parTxOnlySpace" presStyleCnt="0"/>
      <dgm:spPr/>
    </dgm:pt>
    <dgm:pt modelId="{BE22E671-C1DD-400D-A68C-3839BFB7FDEE}" type="pres">
      <dgm:prSet presAssocID="{7675D7C3-0DA8-452A-9339-EF40FECA4957}" presName="parTxOnly" presStyleLbl="node1" presStyleIdx="5" presStyleCnt="7" custLinFactX="-135502" custLinFactNeighborX="-200000" custLinFactNeighborY="-7442">
        <dgm:presLayoutVars>
          <dgm:chMax val="0"/>
          <dgm:chPref val="0"/>
          <dgm:bulletEnabled val="1"/>
        </dgm:presLayoutVars>
      </dgm:prSet>
      <dgm:spPr/>
    </dgm:pt>
    <dgm:pt modelId="{4E06B13C-265D-4A5C-9958-8C325B35DC74}" type="pres">
      <dgm:prSet presAssocID="{B13261E4-949D-407A-8678-DE1F808B4F51}" presName="parTxOnlySpace" presStyleCnt="0"/>
      <dgm:spPr/>
    </dgm:pt>
    <dgm:pt modelId="{1F0F9A9F-48D3-41C9-838C-22A20D4C27EC}" type="pres">
      <dgm:prSet presAssocID="{D59C6058-5C67-48EA-9A8F-F192D69C5F8A}" presName="parTxOnly" presStyleLbl="node1" presStyleIdx="6" presStyleCnt="7" custLinFactX="-131979" custLinFactNeighborX="-200000" custLinFactNeighborY="-8930">
        <dgm:presLayoutVars>
          <dgm:chMax val="0"/>
          <dgm:chPref val="0"/>
          <dgm:bulletEnabled val="1"/>
        </dgm:presLayoutVars>
      </dgm:prSet>
      <dgm:spPr/>
    </dgm:pt>
  </dgm:ptLst>
  <dgm:cxnLst>
    <dgm:cxn modelId="{AE8EE007-F137-46D5-A679-A336289E49EA}" srcId="{8AA3DD86-1651-4244-B006-9BEA19EE987A}" destId="{0DDEE49C-4A25-400E-839C-31373C7F8203}" srcOrd="3" destOrd="0" parTransId="{61A5A2E0-4ACB-42DD-B2C4-8CD203C74BE1}" sibTransId="{4D127C46-458A-436E-A642-551F426BA3A3}"/>
    <dgm:cxn modelId="{94A3060A-7673-46EB-8391-A5FAABC32B0F}" type="presOf" srcId="{7675D7C3-0DA8-452A-9339-EF40FECA4957}" destId="{BE22E671-C1DD-400D-A68C-3839BFB7FDEE}" srcOrd="0" destOrd="0" presId="urn:microsoft.com/office/officeart/2005/8/layout/chevron1"/>
    <dgm:cxn modelId="{459F1A17-0AFD-4E13-9A7C-AB5EC525C1F9}" srcId="{8AA3DD86-1651-4244-B006-9BEA19EE987A}" destId="{A4BB37FE-C6A1-44D9-81D3-F8120435586D}" srcOrd="2" destOrd="0" parTransId="{6ED2B3F7-2D3E-4472-9328-2DDD9556EDBC}" sibTransId="{9DEE7AF1-1A99-436E-B4C4-FD1B6649A010}"/>
    <dgm:cxn modelId="{EA73CC38-0A33-41DE-83DA-A38255C1DF33}" type="presOf" srcId="{DE6D668D-2A16-4041-9B06-240054096758}" destId="{B2EFB660-DE77-4A6A-A094-6BC4AC1A4708}" srcOrd="0" destOrd="0" presId="urn:microsoft.com/office/officeart/2005/8/layout/chevron1"/>
    <dgm:cxn modelId="{AC756E63-D4B7-4D7E-B449-2FAE118E247A}" type="presOf" srcId="{8362B3FB-ED4D-48D2-B134-6C6D93B1C82C}" destId="{806BED97-5112-41F8-BE3D-8DB0F6A27780}" srcOrd="0" destOrd="0" presId="urn:microsoft.com/office/officeart/2005/8/layout/chevron1"/>
    <dgm:cxn modelId="{47035046-14F4-4931-A4FC-60BA926A2202}" type="presOf" srcId="{F0C2F7EE-42FD-4C8E-AC46-CE10E041B1FC}" destId="{0EC78804-386B-4A87-98AD-87DABFE64555}" srcOrd="0" destOrd="0" presId="urn:microsoft.com/office/officeart/2005/8/layout/chevron1"/>
    <dgm:cxn modelId="{2D300F51-12E5-475D-8F1C-DC7704F5035B}" srcId="{8AA3DD86-1651-4244-B006-9BEA19EE987A}" destId="{7675D7C3-0DA8-452A-9339-EF40FECA4957}" srcOrd="5" destOrd="0" parTransId="{1B6E770D-0C35-408B-AB59-AD1B9E420884}" sibTransId="{B13261E4-949D-407A-8678-DE1F808B4F51}"/>
    <dgm:cxn modelId="{7924BB85-9FAF-4ECD-B9FC-5E48E8CD5BFC}" type="presOf" srcId="{D59C6058-5C67-48EA-9A8F-F192D69C5F8A}" destId="{1F0F9A9F-48D3-41C9-838C-22A20D4C27EC}" srcOrd="0" destOrd="0" presId="urn:microsoft.com/office/officeart/2005/8/layout/chevron1"/>
    <dgm:cxn modelId="{42BF218C-9647-4BA2-A795-5C4876295A04}" type="presOf" srcId="{A4BB37FE-C6A1-44D9-81D3-F8120435586D}" destId="{E29778AE-F2A9-456F-838A-DA7A24FC9306}" srcOrd="0" destOrd="0" presId="urn:microsoft.com/office/officeart/2005/8/layout/chevron1"/>
    <dgm:cxn modelId="{174E11BD-037A-4884-88E6-356C3EEE80F1}" srcId="{8AA3DD86-1651-4244-B006-9BEA19EE987A}" destId="{F0C2F7EE-42FD-4C8E-AC46-CE10E041B1FC}" srcOrd="1" destOrd="0" parTransId="{46265DF5-B382-4DC9-A9CD-7F517FE2D028}" sibTransId="{38366398-0CFC-412C-B0EC-8C6BA1A3E2D6}"/>
    <dgm:cxn modelId="{04D993DD-2023-4626-BC1C-C4295B0BA77A}" srcId="{8AA3DD86-1651-4244-B006-9BEA19EE987A}" destId="{DE6D668D-2A16-4041-9B06-240054096758}" srcOrd="4" destOrd="0" parTransId="{E7552B01-468E-4121-95E4-A37DAE80BE60}" sibTransId="{90DEC09E-4854-4BBD-81C4-6A0DBB45117C}"/>
    <dgm:cxn modelId="{77229DE5-8B28-4D2B-B77E-6336404ADB39}" type="presOf" srcId="{8AA3DD86-1651-4244-B006-9BEA19EE987A}" destId="{A2481BC2-C33E-4778-9586-6050776A46B7}" srcOrd="0" destOrd="0" presId="urn:microsoft.com/office/officeart/2005/8/layout/chevron1"/>
    <dgm:cxn modelId="{241735ED-D2AB-4905-8EE6-B1D4CDE29A21}" srcId="{8AA3DD86-1651-4244-B006-9BEA19EE987A}" destId="{D59C6058-5C67-48EA-9A8F-F192D69C5F8A}" srcOrd="6" destOrd="0" parTransId="{ACDD7559-EB5E-4859-86DB-3E8B6872BCDE}" sibTransId="{06EBEC07-DB85-47F9-9D23-2946FEFAF29E}"/>
    <dgm:cxn modelId="{D3C884F0-A900-45B0-A11D-2AA29D694CFA}" srcId="{8AA3DD86-1651-4244-B006-9BEA19EE987A}" destId="{8362B3FB-ED4D-48D2-B134-6C6D93B1C82C}" srcOrd="0" destOrd="0" parTransId="{3FE06AAC-3383-4091-BB01-67737499CD4E}" sibTransId="{2B03233C-968F-48DC-9144-F0AAE48A99EB}"/>
    <dgm:cxn modelId="{F3E6B2F8-E4D9-450E-86D3-78B947AFA018}" type="presOf" srcId="{0DDEE49C-4A25-400E-839C-31373C7F8203}" destId="{DC3C4CB2-9916-46A9-814B-DC3292397D38}" srcOrd="0" destOrd="0" presId="urn:microsoft.com/office/officeart/2005/8/layout/chevron1"/>
    <dgm:cxn modelId="{2755A2DB-8FE9-42E7-8C5A-127CE737D324}" type="presParOf" srcId="{A2481BC2-C33E-4778-9586-6050776A46B7}" destId="{806BED97-5112-41F8-BE3D-8DB0F6A27780}" srcOrd="0" destOrd="0" presId="urn:microsoft.com/office/officeart/2005/8/layout/chevron1"/>
    <dgm:cxn modelId="{CC139147-6E35-48F5-B99C-862218AF7764}" type="presParOf" srcId="{A2481BC2-C33E-4778-9586-6050776A46B7}" destId="{3BDCF7F0-32F5-419E-91E5-E154228266B6}" srcOrd="1" destOrd="0" presId="urn:microsoft.com/office/officeart/2005/8/layout/chevron1"/>
    <dgm:cxn modelId="{A915CE64-1FF0-46A4-B977-9329D4C31523}" type="presParOf" srcId="{A2481BC2-C33E-4778-9586-6050776A46B7}" destId="{0EC78804-386B-4A87-98AD-87DABFE64555}" srcOrd="2" destOrd="0" presId="urn:microsoft.com/office/officeart/2005/8/layout/chevron1"/>
    <dgm:cxn modelId="{585884D6-D991-41A4-9C5F-ABD61FA667C7}" type="presParOf" srcId="{A2481BC2-C33E-4778-9586-6050776A46B7}" destId="{187CC447-C43C-49F9-B8D2-27E63EAE3782}" srcOrd="3" destOrd="0" presId="urn:microsoft.com/office/officeart/2005/8/layout/chevron1"/>
    <dgm:cxn modelId="{80FB5883-155D-4498-B38F-D0662E105C3A}" type="presParOf" srcId="{A2481BC2-C33E-4778-9586-6050776A46B7}" destId="{E29778AE-F2A9-456F-838A-DA7A24FC9306}" srcOrd="4" destOrd="0" presId="urn:microsoft.com/office/officeart/2005/8/layout/chevron1"/>
    <dgm:cxn modelId="{4336B126-40BC-4D0E-A8D6-CF58C9539DC9}" type="presParOf" srcId="{A2481BC2-C33E-4778-9586-6050776A46B7}" destId="{790AFA79-A2DC-4F60-922F-A7038FCBA6E4}" srcOrd="5" destOrd="0" presId="urn:microsoft.com/office/officeart/2005/8/layout/chevron1"/>
    <dgm:cxn modelId="{AF18D25E-18DF-428D-847F-09604F5A1B38}" type="presParOf" srcId="{A2481BC2-C33E-4778-9586-6050776A46B7}" destId="{DC3C4CB2-9916-46A9-814B-DC3292397D38}" srcOrd="6" destOrd="0" presId="urn:microsoft.com/office/officeart/2005/8/layout/chevron1"/>
    <dgm:cxn modelId="{44D2C974-0A5C-41B3-ADEA-8946161AE2F1}" type="presParOf" srcId="{A2481BC2-C33E-4778-9586-6050776A46B7}" destId="{6D609063-DC5A-4EDB-BFD6-27416A611B14}" srcOrd="7" destOrd="0" presId="urn:microsoft.com/office/officeart/2005/8/layout/chevron1"/>
    <dgm:cxn modelId="{9345C14C-AFD9-4AA2-8293-BF6E6C0AF224}" type="presParOf" srcId="{A2481BC2-C33E-4778-9586-6050776A46B7}" destId="{B2EFB660-DE77-4A6A-A094-6BC4AC1A4708}" srcOrd="8" destOrd="0" presId="urn:microsoft.com/office/officeart/2005/8/layout/chevron1"/>
    <dgm:cxn modelId="{939A8589-8297-45AB-81F4-A75132BFCFE6}" type="presParOf" srcId="{A2481BC2-C33E-4778-9586-6050776A46B7}" destId="{DF98BEB7-19EA-4C7A-9699-183C79A20186}" srcOrd="9" destOrd="0" presId="urn:microsoft.com/office/officeart/2005/8/layout/chevron1"/>
    <dgm:cxn modelId="{9AB5E4F5-ECE3-46E7-A277-E6A642235002}" type="presParOf" srcId="{A2481BC2-C33E-4778-9586-6050776A46B7}" destId="{BE22E671-C1DD-400D-A68C-3839BFB7FDEE}" srcOrd="10" destOrd="0" presId="urn:microsoft.com/office/officeart/2005/8/layout/chevron1"/>
    <dgm:cxn modelId="{D1DA14AA-4064-4437-8E6B-925059705569}" type="presParOf" srcId="{A2481BC2-C33E-4778-9586-6050776A46B7}" destId="{4E06B13C-265D-4A5C-9958-8C325B35DC74}" srcOrd="11" destOrd="0" presId="urn:microsoft.com/office/officeart/2005/8/layout/chevron1"/>
    <dgm:cxn modelId="{29D1BCE0-80C4-4C71-AB50-080469502E68}" type="presParOf" srcId="{A2481BC2-C33E-4778-9586-6050776A46B7}" destId="{1F0F9A9F-48D3-41C9-838C-22A20D4C27EC}" srcOrd="12"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1" loCatId="process" qsTypeId="urn:microsoft.com/office/officeart/2005/8/quickstyle/simple1" qsCatId="simple" csTypeId="urn:microsoft.com/office/officeart/2005/8/colors/accent1_2" csCatId="accent1" phldr="1"/>
      <dgm:spPr/>
    </dgm:pt>
    <dgm:pt modelId="{764EE2E6-EC7B-4A29-9109-F503631A4B9A}">
      <dgm:prSet phldrT="[Text]"/>
      <dgm:spPr>
        <a:solidFill>
          <a:srgbClr val="FFA94B"/>
        </a:solidFill>
        <a:ln>
          <a:solidFill>
            <a:srgbClr val="CC6600"/>
          </a:solidFill>
        </a:ln>
      </dgm:spPr>
      <dgm:t>
        <a:bodyPr/>
        <a:lstStyle/>
        <a:p>
          <a:r>
            <a:rPr lang="nl-NL" dirty="0"/>
            <a:t>WL</a:t>
          </a:r>
        </a:p>
      </dgm:t>
    </dgm:pt>
    <dgm:pt modelId="{CC861C9E-5156-4D6B-925C-AA50219870F2}" type="parTrans" cxnId="{2BC4E472-1220-4948-93DE-6EA435EAB05C}">
      <dgm:prSet/>
      <dgm:spPr/>
      <dgm:t>
        <a:bodyPr/>
        <a:lstStyle/>
        <a:p>
          <a:endParaRPr lang="en-GB"/>
        </a:p>
      </dgm:t>
    </dgm:pt>
    <dgm:pt modelId="{F6CC4AF9-DC73-43B0-B8A1-E18C1002CD24}" type="sibTrans" cxnId="{2BC4E472-1220-4948-93DE-6EA435EAB05C}">
      <dgm:prSet/>
      <dgm:spPr/>
      <dgm:t>
        <a:bodyPr/>
        <a:lstStyle/>
        <a:p>
          <a:endParaRPr lang="en-GB"/>
        </a:p>
      </dgm:t>
    </dgm:pt>
    <dgm:pt modelId="{1F982712-3750-4688-A58B-C09F9DE7D2A5}">
      <dgm:prSet phldrT="[Text]"/>
      <dgm:spPr>
        <a:solidFill>
          <a:srgbClr val="FFA94B"/>
        </a:solidFill>
        <a:ln>
          <a:solidFill>
            <a:srgbClr val="CC6600"/>
          </a:solidFill>
        </a:ln>
      </dgm:spPr>
      <dgm:t>
        <a:bodyPr/>
        <a:lstStyle/>
        <a:p>
          <a:r>
            <a:rPr lang="nl-NL" dirty="0"/>
            <a:t>STA</a:t>
          </a:r>
          <a:endParaRPr lang="en-GB" dirty="0"/>
        </a:p>
      </dgm:t>
    </dgm:pt>
    <dgm:pt modelId="{ADB43C98-9604-4D90-AA2C-04F752342C3E}" type="parTrans" cxnId="{CA536618-F2D8-4C91-ADEF-49BA1A29D4E6}">
      <dgm:prSet/>
      <dgm:spPr/>
      <dgm:t>
        <a:bodyPr/>
        <a:lstStyle/>
        <a:p>
          <a:endParaRPr lang="en-GB"/>
        </a:p>
      </dgm:t>
    </dgm:pt>
    <dgm:pt modelId="{646A84C7-AE5E-4107-A22B-5C834B36807A}" type="sibTrans" cxnId="{CA536618-F2D8-4C91-ADEF-49BA1A29D4E6}">
      <dgm:prSet/>
      <dgm:spPr/>
      <dgm:t>
        <a:bodyPr/>
        <a:lstStyle/>
        <a:p>
          <a:endParaRPr lang="en-GB"/>
        </a:p>
      </dgm:t>
    </dgm:pt>
    <dgm:pt modelId="{D5C6D956-45FC-4819-8109-08E7CB681A97}">
      <dgm:prSet phldrT="[Text]"/>
      <dgm:spPr>
        <a:solidFill>
          <a:srgbClr val="FFA94B"/>
        </a:solidFill>
        <a:ln>
          <a:solidFill>
            <a:srgbClr val="CC6600"/>
          </a:solidFill>
        </a:ln>
      </dgm:spPr>
      <dgm:t>
        <a:bodyPr/>
        <a:lstStyle/>
        <a:p>
          <a:r>
            <a:rPr lang="nl-NL" dirty="0"/>
            <a:t>MTO1</a:t>
          </a:r>
          <a:endParaRPr lang="en-GB" dirty="0"/>
        </a:p>
      </dgm:t>
    </dgm:pt>
    <dgm:pt modelId="{0A54B479-E2ED-40DF-BED7-19D6F77AAC0E}" type="parTrans" cxnId="{DD6A3E79-9176-4A73-9134-1899D7E6D367}">
      <dgm:prSet/>
      <dgm:spPr/>
      <dgm:t>
        <a:bodyPr/>
        <a:lstStyle/>
        <a:p>
          <a:endParaRPr lang="en-GB"/>
        </a:p>
      </dgm:t>
    </dgm:pt>
    <dgm:pt modelId="{E042CFF7-7C46-4258-B422-6929D9082369}" type="sibTrans" cxnId="{DD6A3E79-9176-4A73-9134-1899D7E6D367}">
      <dgm:prSet/>
      <dgm:spPr/>
      <dgm:t>
        <a:bodyPr/>
        <a:lstStyle/>
        <a:p>
          <a:endParaRPr lang="en-GB"/>
        </a:p>
      </dgm:t>
    </dgm:pt>
    <dgm:pt modelId="{2AF1D0FF-E65C-4A7E-B1A2-FC386E320DD9}">
      <dgm:prSet phldrT="[Text]"/>
      <dgm:spPr>
        <a:solidFill>
          <a:srgbClr val="FFA94B"/>
        </a:solidFill>
        <a:ln>
          <a:solidFill>
            <a:srgbClr val="CC6600"/>
          </a:solidFill>
        </a:ln>
      </dgm:spPr>
      <dgm:t>
        <a:bodyPr/>
        <a:lstStyle/>
        <a:p>
          <a:r>
            <a:rPr lang="nl-NL" dirty="0"/>
            <a:t>MTO2</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a:solidFill>
          <a:srgbClr val="FFA94B"/>
        </a:solidFill>
        <a:ln>
          <a:solidFill>
            <a:srgbClr val="CC6600"/>
          </a:solidFill>
        </a:ln>
      </dgm:spPr>
      <dgm:t>
        <a:bodyPr/>
        <a:lstStyle/>
        <a:p>
          <a:r>
            <a:rPr lang="nl-NL" dirty="0"/>
            <a:t>MTO3</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a:solidFill>
          <a:srgbClr val="FFA94B"/>
        </a:solidFill>
        <a:ln>
          <a:solidFill>
            <a:srgbClr val="CC6600"/>
          </a:solidFill>
        </a:ln>
      </dgm:spPr>
      <dgm:t>
        <a:bodyPr/>
        <a:lstStyle/>
        <a:p>
          <a:r>
            <a:rPr lang="nl-NL" dirty="0"/>
            <a:t>MTO4</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a:solidFill>
          <a:srgbClr val="FFA94B"/>
        </a:solidFill>
        <a:ln>
          <a:solidFill>
            <a:srgbClr val="CC6600"/>
          </a:solidFill>
        </a:ln>
      </dgm:spPr>
      <dgm:t>
        <a:bodyPr/>
        <a:lstStyle/>
        <a:p>
          <a:r>
            <a:rPr lang="nl-NL" dirty="0"/>
            <a:t>IOV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A4B69FA2-52E5-42C6-A01C-41B17418EC81}">
      <dgm:prSet phldrT="[Text]"/>
      <dgm:spPr>
        <a:solidFill>
          <a:srgbClr val="FFA94B"/>
        </a:solidFill>
        <a:ln>
          <a:solidFill>
            <a:srgbClr val="CC6600"/>
          </a:solidFill>
        </a:ln>
      </dgm:spPr>
      <dgm:t>
        <a:bodyPr/>
        <a:lstStyle/>
        <a:p>
          <a:r>
            <a:rPr lang="nl-NL" dirty="0"/>
            <a:t>SCRIPTIE</a:t>
          </a:r>
          <a:endParaRPr lang="en-GB" dirty="0"/>
        </a:p>
      </dgm:t>
    </dgm:pt>
    <dgm:pt modelId="{97365EFE-67EB-41A7-AE70-16C71210F67A}" type="parTrans" cxnId="{0BE546C9-D35B-493A-AFFF-6B1ADBB92009}">
      <dgm:prSet/>
      <dgm:spPr/>
      <dgm:t>
        <a:bodyPr/>
        <a:lstStyle/>
        <a:p>
          <a:endParaRPr lang="en-GB"/>
        </a:p>
      </dgm:t>
    </dgm:pt>
    <dgm:pt modelId="{7E137090-7CAD-4B4C-AC9D-A05918009487}" type="sibTrans" cxnId="{0BE546C9-D35B-493A-AFFF-6B1ADBB92009}">
      <dgm:prSet/>
      <dgm:spPr/>
      <dgm:t>
        <a:bodyPr/>
        <a:lstStyle/>
        <a:p>
          <a:endParaRPr lang="en-GB"/>
        </a:p>
      </dgm:t>
    </dgm:pt>
    <dgm:pt modelId="{60D344EC-58DA-4B03-8AEE-053B75395E0C}" type="pres">
      <dgm:prSet presAssocID="{487C76CA-B582-4ECF-ADFA-BB6981256160}" presName="Name0" presStyleCnt="0">
        <dgm:presLayoutVars>
          <dgm:dir/>
          <dgm:animLvl val="lvl"/>
          <dgm:resizeHandles val="exact"/>
        </dgm:presLayoutVars>
      </dgm:prSet>
      <dgm:spPr/>
    </dgm:pt>
    <dgm:pt modelId="{822C7EC6-F6DD-48CE-A289-F862EB3DEE8D}" type="pres">
      <dgm:prSet presAssocID="{764EE2E6-EC7B-4A29-9109-F503631A4B9A}" presName="parTxOnly" presStyleLbl="node1" presStyleIdx="0" presStyleCnt="8">
        <dgm:presLayoutVars>
          <dgm:chMax val="0"/>
          <dgm:chPref val="0"/>
          <dgm:bulletEnabled val="1"/>
        </dgm:presLayoutVars>
      </dgm:prSet>
      <dgm:spPr/>
    </dgm:pt>
    <dgm:pt modelId="{4864F578-50BE-41F9-89AC-142AEE23D25B}" type="pres">
      <dgm:prSet presAssocID="{F6CC4AF9-DC73-43B0-B8A1-E18C1002CD24}" presName="parTxOnlySpace" presStyleCnt="0"/>
      <dgm:spPr/>
    </dgm:pt>
    <dgm:pt modelId="{6911E24B-87FF-44C5-8AC9-EAC597463EC6}" type="pres">
      <dgm:prSet presAssocID="{1F982712-3750-4688-A58B-C09F9DE7D2A5}" presName="parTxOnly" presStyleLbl="node1" presStyleIdx="1" presStyleCnt="8">
        <dgm:presLayoutVars>
          <dgm:chMax val="0"/>
          <dgm:chPref val="0"/>
          <dgm:bulletEnabled val="1"/>
        </dgm:presLayoutVars>
      </dgm:prSet>
      <dgm:spPr/>
    </dgm:pt>
    <dgm:pt modelId="{35C452E6-D405-4943-ADA0-F13FCA5F25AF}" type="pres">
      <dgm:prSet presAssocID="{646A84C7-AE5E-4107-A22B-5C834B36807A}" presName="parTxOnlySpace" presStyleCnt="0"/>
      <dgm:spPr/>
    </dgm:pt>
    <dgm:pt modelId="{9B4766BD-B757-4FA3-BC0B-C0B3EAAB6113}" type="pres">
      <dgm:prSet presAssocID="{D5C6D956-45FC-4819-8109-08E7CB681A97}" presName="parTxOnly" presStyleLbl="node1" presStyleIdx="2" presStyleCnt="8">
        <dgm:presLayoutVars>
          <dgm:chMax val="0"/>
          <dgm:chPref val="0"/>
          <dgm:bulletEnabled val="1"/>
        </dgm:presLayoutVars>
      </dgm:prSet>
      <dgm:spPr/>
    </dgm:pt>
    <dgm:pt modelId="{16E53BC3-95E3-443D-8065-9E054991FEF2}" type="pres">
      <dgm:prSet presAssocID="{E042CFF7-7C46-4258-B422-6929D9082369}" presName="parTxOnlySpace" presStyleCnt="0"/>
      <dgm:spPr/>
    </dgm:pt>
    <dgm:pt modelId="{7AD62F2C-C87F-4D88-8396-0F1A13B484D2}" type="pres">
      <dgm:prSet presAssocID="{2AF1D0FF-E65C-4A7E-B1A2-FC386E320DD9}" presName="parTxOnly" presStyleLbl="node1" presStyleIdx="3" presStyleCnt="8">
        <dgm:presLayoutVars>
          <dgm:chMax val="0"/>
          <dgm:chPref val="0"/>
          <dgm:bulletEnabled val="1"/>
        </dgm:presLayoutVars>
      </dgm:prSet>
      <dgm:spPr/>
    </dgm:pt>
    <dgm:pt modelId="{9027D378-4A0C-49A5-9CD8-3976E4B0CDA1}" type="pres">
      <dgm:prSet presAssocID="{3FC3362A-4F1E-43AA-BE77-3EFA63035E58}" presName="parTxOnlySpace" presStyleCnt="0"/>
      <dgm:spPr/>
    </dgm:pt>
    <dgm:pt modelId="{69A18EF6-CF50-46F3-898C-7BE8FFCD80FC}" type="pres">
      <dgm:prSet presAssocID="{0F958563-063F-402C-BE71-ABC1A4B17590}" presName="parTxOnly" presStyleLbl="node1" presStyleIdx="4" presStyleCnt="8">
        <dgm:presLayoutVars>
          <dgm:chMax val="0"/>
          <dgm:chPref val="0"/>
          <dgm:bulletEnabled val="1"/>
        </dgm:presLayoutVars>
      </dgm:prSet>
      <dgm:spPr/>
    </dgm:pt>
    <dgm:pt modelId="{14F0F8DE-DE8A-4EE3-922D-33B837E8A48B}" type="pres">
      <dgm:prSet presAssocID="{B84D7F41-4E3C-4332-A0BD-5F6849775F07}" presName="parTxOnlySpace" presStyleCnt="0"/>
      <dgm:spPr/>
    </dgm:pt>
    <dgm:pt modelId="{71BE9AF4-45C0-4DBC-B54D-B279FE9E98EC}" type="pres">
      <dgm:prSet presAssocID="{0E103AAC-50D8-4A83-8CE0-3E2A04425A2A}" presName="parTxOnly" presStyleLbl="node1" presStyleIdx="5" presStyleCnt="8">
        <dgm:presLayoutVars>
          <dgm:chMax val="0"/>
          <dgm:chPref val="0"/>
          <dgm:bulletEnabled val="1"/>
        </dgm:presLayoutVars>
      </dgm:prSet>
      <dgm:spPr/>
    </dgm:pt>
    <dgm:pt modelId="{C08150DD-89EC-4C1B-A46D-D1134157D55E}" type="pres">
      <dgm:prSet presAssocID="{F9430DAD-F0BE-4FDF-A83C-0E15A2F991B7}" presName="parTxOnlySpace" presStyleCnt="0"/>
      <dgm:spPr/>
    </dgm:pt>
    <dgm:pt modelId="{0BD14463-AFC5-49A1-AA24-A0F391690326}" type="pres">
      <dgm:prSet presAssocID="{4D766C9F-E235-488A-86EC-5457ECB5BF3F}" presName="parTxOnly" presStyleLbl="node1" presStyleIdx="6" presStyleCnt="8" custLinFactNeighborX="45424">
        <dgm:presLayoutVars>
          <dgm:chMax val="0"/>
          <dgm:chPref val="0"/>
          <dgm:bulletEnabled val="1"/>
        </dgm:presLayoutVars>
      </dgm:prSet>
      <dgm:spPr/>
    </dgm:pt>
    <dgm:pt modelId="{32CE131F-CB41-46A8-8D17-94A6F45AA566}" type="pres">
      <dgm:prSet presAssocID="{1E50EB9B-05A4-4216-BCB4-0EF11C42BA12}" presName="parTxOnlySpace" presStyleCnt="0"/>
      <dgm:spPr/>
    </dgm:pt>
    <dgm:pt modelId="{1DD9D38E-BECA-4279-8172-F19D015D5A05}" type="pres">
      <dgm:prSet presAssocID="{A4B69FA2-52E5-42C6-A01C-41B17418EC81}" presName="parTxOnly" presStyleLbl="node1" presStyleIdx="7" presStyleCnt="8" custLinFactX="-8926" custLinFactNeighborX="-100000">
        <dgm:presLayoutVars>
          <dgm:chMax val="0"/>
          <dgm:chPref val="0"/>
          <dgm:bulletEnabled val="1"/>
        </dgm:presLayoutVars>
      </dgm:prSet>
      <dgm:spPr/>
    </dgm:pt>
  </dgm:ptLst>
  <dgm:cxnLst>
    <dgm:cxn modelId="{CA536618-F2D8-4C91-ADEF-49BA1A29D4E6}" srcId="{487C76CA-B582-4ECF-ADFA-BB6981256160}" destId="{1F982712-3750-4688-A58B-C09F9DE7D2A5}" srcOrd="1" destOrd="0" parTransId="{ADB43C98-9604-4D90-AA2C-04F752342C3E}" sibTransId="{646A84C7-AE5E-4107-A22B-5C834B36807A}"/>
    <dgm:cxn modelId="{F8C85128-3E26-4AB8-A5D7-96AA933AF2FF}" srcId="{487C76CA-B582-4ECF-ADFA-BB6981256160}" destId="{4D766C9F-E235-488A-86EC-5457ECB5BF3F}" srcOrd="6" destOrd="0" parTransId="{B99BE59C-45D1-48CE-A009-A3F81B0D4F02}" sibTransId="{1E50EB9B-05A4-4216-BCB4-0EF11C42BA12}"/>
    <dgm:cxn modelId="{2995773D-2EED-43FD-8D28-17A7369007B8}" type="presOf" srcId="{0E103AAC-50D8-4A83-8CE0-3E2A04425A2A}" destId="{71BE9AF4-45C0-4DBC-B54D-B279FE9E98EC}" srcOrd="0" destOrd="0" presId="urn:microsoft.com/office/officeart/2005/8/layout/chevron1"/>
    <dgm:cxn modelId="{079CAD3F-59C1-4FD6-A579-087F017ECFB8}" type="presOf" srcId="{A4B69FA2-52E5-42C6-A01C-41B17418EC81}" destId="{1DD9D38E-BECA-4279-8172-F19D015D5A05}" srcOrd="0" destOrd="0" presId="urn:microsoft.com/office/officeart/2005/8/layout/chevron1"/>
    <dgm:cxn modelId="{8DD67768-34D2-4526-BEA7-D59ADB38F552}" type="presOf" srcId="{4D766C9F-E235-488A-86EC-5457ECB5BF3F}" destId="{0BD14463-AFC5-49A1-AA24-A0F391690326}" srcOrd="0" destOrd="0" presId="urn:microsoft.com/office/officeart/2005/8/layout/chevron1"/>
    <dgm:cxn modelId="{8A962F6E-FA57-4AD2-ACD9-096C2E00FF17}" srcId="{487C76CA-B582-4ECF-ADFA-BB6981256160}" destId="{2AF1D0FF-E65C-4A7E-B1A2-FC386E320DD9}" srcOrd="3" destOrd="0" parTransId="{7056B20D-FAC7-43AB-88BE-6224DDFD7D9B}" sibTransId="{3FC3362A-4F1E-43AA-BE77-3EFA63035E58}"/>
    <dgm:cxn modelId="{2BC4E472-1220-4948-93DE-6EA435EAB05C}" srcId="{487C76CA-B582-4ECF-ADFA-BB6981256160}" destId="{764EE2E6-EC7B-4A29-9109-F503631A4B9A}" srcOrd="0" destOrd="0" parTransId="{CC861C9E-5156-4D6B-925C-AA50219870F2}" sibTransId="{F6CC4AF9-DC73-43B0-B8A1-E18C1002CD24}"/>
    <dgm:cxn modelId="{DD6A3E79-9176-4A73-9134-1899D7E6D367}" srcId="{487C76CA-B582-4ECF-ADFA-BB6981256160}" destId="{D5C6D956-45FC-4819-8109-08E7CB681A97}" srcOrd="2" destOrd="0" parTransId="{0A54B479-E2ED-40DF-BED7-19D6F77AAC0E}" sibTransId="{E042CFF7-7C46-4258-B422-6929D9082369}"/>
    <dgm:cxn modelId="{DDD20E7B-754E-4D9F-92D5-257C4990969D}" type="presOf" srcId="{2AF1D0FF-E65C-4A7E-B1A2-FC386E320DD9}" destId="{7AD62F2C-C87F-4D88-8396-0F1A13B484D2}" srcOrd="0" destOrd="0" presId="urn:microsoft.com/office/officeart/2005/8/layout/chevron1"/>
    <dgm:cxn modelId="{B7F74182-2094-446A-AF86-6A67F66E90A1}" type="presOf" srcId="{487C76CA-B582-4ECF-ADFA-BB6981256160}" destId="{60D344EC-58DA-4B03-8AEE-053B75395E0C}" srcOrd="0" destOrd="0" presId="urn:microsoft.com/office/officeart/2005/8/layout/chevron1"/>
    <dgm:cxn modelId="{3B387C87-F9F7-4058-B144-3369FBD27A9B}" type="presOf" srcId="{0F958563-063F-402C-BE71-ABC1A4B17590}" destId="{69A18EF6-CF50-46F3-898C-7BE8FFCD80FC}" srcOrd="0" destOrd="0" presId="urn:microsoft.com/office/officeart/2005/8/layout/chevron1"/>
    <dgm:cxn modelId="{76DE37AB-9E76-499D-B24B-3B428C610913}" type="presOf" srcId="{D5C6D956-45FC-4819-8109-08E7CB681A97}" destId="{9B4766BD-B757-4FA3-BC0B-C0B3EAAB6113}" srcOrd="0" destOrd="0" presId="urn:microsoft.com/office/officeart/2005/8/layout/chevron1"/>
    <dgm:cxn modelId="{D1825BC9-CC7C-44FE-87BC-98A81B84C196}" type="presOf" srcId="{1F982712-3750-4688-A58B-C09F9DE7D2A5}" destId="{6911E24B-87FF-44C5-8AC9-EAC597463EC6}" srcOrd="0" destOrd="0" presId="urn:microsoft.com/office/officeart/2005/8/layout/chevron1"/>
    <dgm:cxn modelId="{0BE546C9-D35B-493A-AFFF-6B1ADBB92009}" srcId="{487C76CA-B582-4ECF-ADFA-BB6981256160}" destId="{A4B69FA2-52E5-42C6-A01C-41B17418EC81}" srcOrd="7" destOrd="0" parTransId="{97365EFE-67EB-41A7-AE70-16C71210F67A}" sibTransId="{7E137090-7CAD-4B4C-AC9D-A05918009487}"/>
    <dgm:cxn modelId="{162D27D5-AD29-49F0-8499-DBF68CC0CF25}" type="presOf" srcId="{764EE2E6-EC7B-4A29-9109-F503631A4B9A}" destId="{822C7EC6-F6DD-48CE-A289-F862EB3DEE8D}" srcOrd="0" destOrd="0" presId="urn:microsoft.com/office/officeart/2005/8/layout/chevron1"/>
    <dgm:cxn modelId="{095060EE-881B-4E56-9620-AABB90C9BDA1}" srcId="{487C76CA-B582-4ECF-ADFA-BB6981256160}" destId="{0F958563-063F-402C-BE71-ABC1A4B17590}" srcOrd="4" destOrd="0" parTransId="{C753D758-D8B7-443C-93EA-5D11939552BC}" sibTransId="{B84D7F41-4E3C-4332-A0BD-5F6849775F07}"/>
    <dgm:cxn modelId="{542233FD-D8EA-4A1F-8E2F-F50AC6C9BF49}" srcId="{487C76CA-B582-4ECF-ADFA-BB6981256160}" destId="{0E103AAC-50D8-4A83-8CE0-3E2A04425A2A}" srcOrd="5" destOrd="0" parTransId="{375460ED-7ED5-4D93-8177-ABF050C977FB}" sibTransId="{F9430DAD-F0BE-4FDF-A83C-0E15A2F991B7}"/>
    <dgm:cxn modelId="{93C56631-74F4-4D9B-B0EF-AB4CB78C5E60}" type="presParOf" srcId="{60D344EC-58DA-4B03-8AEE-053B75395E0C}" destId="{822C7EC6-F6DD-48CE-A289-F862EB3DEE8D}" srcOrd="0" destOrd="0" presId="urn:microsoft.com/office/officeart/2005/8/layout/chevron1"/>
    <dgm:cxn modelId="{EDFE886B-22F5-4C8B-8F25-A5AF36ECAD14}" type="presParOf" srcId="{60D344EC-58DA-4B03-8AEE-053B75395E0C}" destId="{4864F578-50BE-41F9-89AC-142AEE23D25B}" srcOrd="1" destOrd="0" presId="urn:microsoft.com/office/officeart/2005/8/layout/chevron1"/>
    <dgm:cxn modelId="{5440E662-69F5-4A0A-8163-114CCC75C55D}" type="presParOf" srcId="{60D344EC-58DA-4B03-8AEE-053B75395E0C}" destId="{6911E24B-87FF-44C5-8AC9-EAC597463EC6}" srcOrd="2" destOrd="0" presId="urn:microsoft.com/office/officeart/2005/8/layout/chevron1"/>
    <dgm:cxn modelId="{1A3E4A95-ED68-48D3-9B61-DCEDE43F7EC9}" type="presParOf" srcId="{60D344EC-58DA-4B03-8AEE-053B75395E0C}" destId="{35C452E6-D405-4943-ADA0-F13FCA5F25AF}" srcOrd="3" destOrd="0" presId="urn:microsoft.com/office/officeart/2005/8/layout/chevron1"/>
    <dgm:cxn modelId="{9937233D-A7BA-4CFF-ACC1-A55B1B961E15}" type="presParOf" srcId="{60D344EC-58DA-4B03-8AEE-053B75395E0C}" destId="{9B4766BD-B757-4FA3-BC0B-C0B3EAAB6113}" srcOrd="4" destOrd="0" presId="urn:microsoft.com/office/officeart/2005/8/layout/chevron1"/>
    <dgm:cxn modelId="{6CB3B551-3D7F-4F80-9175-C436F8D44968}" type="presParOf" srcId="{60D344EC-58DA-4B03-8AEE-053B75395E0C}" destId="{16E53BC3-95E3-443D-8065-9E054991FEF2}" srcOrd="5" destOrd="0" presId="urn:microsoft.com/office/officeart/2005/8/layout/chevron1"/>
    <dgm:cxn modelId="{76BAFAD5-E8BE-4128-AABC-BF24B9455B5E}" type="presParOf" srcId="{60D344EC-58DA-4B03-8AEE-053B75395E0C}" destId="{7AD62F2C-C87F-4D88-8396-0F1A13B484D2}" srcOrd="6" destOrd="0" presId="urn:microsoft.com/office/officeart/2005/8/layout/chevron1"/>
    <dgm:cxn modelId="{472FDAA0-2C48-468A-9576-B6946700C152}" type="presParOf" srcId="{60D344EC-58DA-4B03-8AEE-053B75395E0C}" destId="{9027D378-4A0C-49A5-9CD8-3976E4B0CDA1}" srcOrd="7" destOrd="0" presId="urn:microsoft.com/office/officeart/2005/8/layout/chevron1"/>
    <dgm:cxn modelId="{FB25559F-860B-475C-BB8A-D6C694D4F769}" type="presParOf" srcId="{60D344EC-58DA-4B03-8AEE-053B75395E0C}" destId="{69A18EF6-CF50-46F3-898C-7BE8FFCD80FC}" srcOrd="8" destOrd="0" presId="urn:microsoft.com/office/officeart/2005/8/layout/chevron1"/>
    <dgm:cxn modelId="{16273C71-5437-4423-9303-32E85AB5301C}" type="presParOf" srcId="{60D344EC-58DA-4B03-8AEE-053B75395E0C}" destId="{14F0F8DE-DE8A-4EE3-922D-33B837E8A48B}" srcOrd="9" destOrd="0" presId="urn:microsoft.com/office/officeart/2005/8/layout/chevron1"/>
    <dgm:cxn modelId="{5F92884A-DD1F-4108-A614-C76E1B1A648C}" type="presParOf" srcId="{60D344EC-58DA-4B03-8AEE-053B75395E0C}" destId="{71BE9AF4-45C0-4DBC-B54D-B279FE9E98EC}" srcOrd="10" destOrd="0" presId="urn:microsoft.com/office/officeart/2005/8/layout/chevron1"/>
    <dgm:cxn modelId="{2127A6E1-46EA-46EF-9D4F-36D369AAA152}" type="presParOf" srcId="{60D344EC-58DA-4B03-8AEE-053B75395E0C}" destId="{C08150DD-89EC-4C1B-A46D-D1134157D55E}" srcOrd="11" destOrd="0" presId="urn:microsoft.com/office/officeart/2005/8/layout/chevron1"/>
    <dgm:cxn modelId="{77E67DEF-39E0-4D6B-9196-2CF7E3E5A949}" type="presParOf" srcId="{60D344EC-58DA-4B03-8AEE-053B75395E0C}" destId="{0BD14463-AFC5-49A1-AA24-A0F391690326}" srcOrd="12" destOrd="0" presId="urn:microsoft.com/office/officeart/2005/8/layout/chevron1"/>
    <dgm:cxn modelId="{11F1A385-2393-4F37-91E0-F27EA1A92433}" type="presParOf" srcId="{60D344EC-58DA-4B03-8AEE-053B75395E0C}" destId="{32CE131F-CB41-46A8-8D17-94A6F45AA566}" srcOrd="13" destOrd="0" presId="urn:microsoft.com/office/officeart/2005/8/layout/chevron1"/>
    <dgm:cxn modelId="{07753978-B750-4C1A-8BC2-C9670734A95D}" type="presParOf" srcId="{60D344EC-58DA-4B03-8AEE-053B75395E0C}" destId="{1DD9D38E-BECA-4279-8172-F19D015D5A05}" srcOrd="14"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2BFAE7BC-8D04-44A7-8E2C-99242E18E1D9}" type="doc">
      <dgm:prSet loTypeId="urn:microsoft.com/office/officeart/2005/8/layout/chevron1" loCatId="process" qsTypeId="urn:microsoft.com/office/officeart/2005/8/quickstyle/simple1" qsCatId="simple" csTypeId="urn:microsoft.com/office/officeart/2005/8/colors/accent1_3" csCatId="accent1" phldr="1"/>
      <dgm:spPr/>
    </dgm:pt>
    <dgm:pt modelId="{C5E7D627-D867-42F0-96C2-84202FD53EE1}">
      <dgm:prSet phldrT="[Text]"/>
      <dgm:spPr/>
      <dgm:t>
        <a:bodyPr/>
        <a:lstStyle/>
        <a:p>
          <a:r>
            <a:rPr lang="nl-NL" b="1" dirty="0"/>
            <a:t>MTO1</a:t>
          </a:r>
          <a:endParaRPr lang="en-GB" b="1" dirty="0"/>
        </a:p>
      </dgm:t>
    </dgm:pt>
    <dgm:pt modelId="{6325B027-28A2-4CBE-BE04-AC3BFFE7DF5F}" type="parTrans" cxnId="{9487AF67-6970-4A12-AA48-96862BED223A}">
      <dgm:prSet/>
      <dgm:spPr/>
      <dgm:t>
        <a:bodyPr/>
        <a:lstStyle/>
        <a:p>
          <a:endParaRPr lang="en-GB"/>
        </a:p>
      </dgm:t>
    </dgm:pt>
    <dgm:pt modelId="{575929A8-45D7-4C7F-AF6E-AE51C92D6C33}" type="sibTrans" cxnId="{9487AF67-6970-4A12-AA48-96862BED223A}">
      <dgm:prSet/>
      <dgm:spPr/>
      <dgm:t>
        <a:bodyPr/>
        <a:lstStyle/>
        <a:p>
          <a:endParaRPr lang="en-GB"/>
        </a:p>
      </dgm:t>
    </dgm:pt>
    <dgm:pt modelId="{EC0720F2-6995-4CCF-95D8-B10632FE7A51}">
      <dgm:prSet phldrT="[Text]"/>
      <dgm:spPr/>
      <dgm:t>
        <a:bodyPr/>
        <a:lstStyle/>
        <a:p>
          <a:r>
            <a:rPr lang="nl-NL" b="1" dirty="0"/>
            <a:t>STA</a:t>
          </a:r>
          <a:endParaRPr lang="en-GB" b="1" dirty="0"/>
        </a:p>
      </dgm:t>
    </dgm:pt>
    <dgm:pt modelId="{A1E4A61E-DD6C-426D-8D45-B69245589EBC}" type="parTrans" cxnId="{8844DEC4-5B9B-45E1-99D4-4DA0F4E9C405}">
      <dgm:prSet/>
      <dgm:spPr/>
      <dgm:t>
        <a:bodyPr/>
        <a:lstStyle/>
        <a:p>
          <a:endParaRPr lang="en-GB"/>
        </a:p>
      </dgm:t>
    </dgm:pt>
    <dgm:pt modelId="{90B4C092-2BA8-4F1F-B530-97B6A719C242}" type="sibTrans" cxnId="{8844DEC4-5B9B-45E1-99D4-4DA0F4E9C405}">
      <dgm:prSet/>
      <dgm:spPr/>
      <dgm:t>
        <a:bodyPr/>
        <a:lstStyle/>
        <a:p>
          <a:endParaRPr lang="en-GB"/>
        </a:p>
      </dgm:t>
    </dgm:pt>
    <dgm:pt modelId="{D2E65CB9-FB57-47B6-9876-7E682EA26E91}">
      <dgm:prSet phldrT="[Text]"/>
      <dgm:spPr/>
      <dgm:t>
        <a:bodyPr/>
        <a:lstStyle/>
        <a:p>
          <a:r>
            <a:rPr lang="nl-NL" b="1" dirty="0"/>
            <a:t>MTO2</a:t>
          </a:r>
        </a:p>
      </dgm:t>
    </dgm:pt>
    <dgm:pt modelId="{9337D44E-FA55-481F-B407-DB8C0E86CB87}" type="parTrans" cxnId="{448C979D-79DF-478D-B95C-F0C0A3E72497}">
      <dgm:prSet/>
      <dgm:spPr/>
      <dgm:t>
        <a:bodyPr/>
        <a:lstStyle/>
        <a:p>
          <a:endParaRPr lang="en-GB"/>
        </a:p>
      </dgm:t>
    </dgm:pt>
    <dgm:pt modelId="{F7CBA454-1F7B-4038-A73C-1432F1DD4504}" type="sibTrans" cxnId="{448C979D-79DF-478D-B95C-F0C0A3E72497}">
      <dgm:prSet/>
      <dgm:spPr/>
      <dgm:t>
        <a:bodyPr/>
        <a:lstStyle/>
        <a:p>
          <a:endParaRPr lang="en-GB"/>
        </a:p>
      </dgm:t>
    </dgm:pt>
    <dgm:pt modelId="{FF3A59A2-8091-4EA1-816B-ADB188DF8D20}">
      <dgm:prSet phldrT="[Text]"/>
      <dgm:spPr/>
      <dgm:t>
        <a:bodyPr/>
        <a:lstStyle/>
        <a:p>
          <a:r>
            <a:rPr lang="nl-NL" b="1" dirty="0"/>
            <a:t>WL</a:t>
          </a:r>
          <a:endParaRPr lang="en-GB" b="1" dirty="0"/>
        </a:p>
      </dgm:t>
    </dgm:pt>
    <dgm:pt modelId="{CB33A32D-227C-49F2-96EE-749290896B18}" type="parTrans" cxnId="{12C76E08-7DB2-47BE-8871-47DBC6776EC2}">
      <dgm:prSet/>
      <dgm:spPr/>
      <dgm:t>
        <a:bodyPr/>
        <a:lstStyle/>
        <a:p>
          <a:endParaRPr lang="en-GB"/>
        </a:p>
      </dgm:t>
    </dgm:pt>
    <dgm:pt modelId="{97DAB86E-742A-40CD-8CC8-688BEAA20A01}" type="sibTrans" cxnId="{12C76E08-7DB2-47BE-8871-47DBC6776EC2}">
      <dgm:prSet/>
      <dgm:spPr/>
      <dgm:t>
        <a:bodyPr/>
        <a:lstStyle/>
        <a:p>
          <a:endParaRPr lang="en-GB"/>
        </a:p>
      </dgm:t>
    </dgm:pt>
    <dgm:pt modelId="{99C036C7-B9BC-40E2-BFC3-016FD56F098F}">
      <dgm:prSet phldrT="[Text]"/>
      <dgm:spPr/>
      <dgm:t>
        <a:bodyPr/>
        <a:lstStyle/>
        <a:p>
          <a:r>
            <a:rPr lang="nl-NL" b="1" dirty="0"/>
            <a:t>MTO3-I?</a:t>
          </a:r>
          <a:endParaRPr lang="en-GB" b="1" dirty="0"/>
        </a:p>
      </dgm:t>
    </dgm:pt>
    <dgm:pt modelId="{088A500B-FF67-4FC3-B7C8-1400751DE685}" type="parTrans" cxnId="{1754376D-5D6F-4909-B2F7-6FF95B8856F7}">
      <dgm:prSet/>
      <dgm:spPr/>
      <dgm:t>
        <a:bodyPr/>
        <a:lstStyle/>
        <a:p>
          <a:endParaRPr lang="en-GB"/>
        </a:p>
      </dgm:t>
    </dgm:pt>
    <dgm:pt modelId="{3F53E793-E61C-4D49-9E1E-23C67613A40A}" type="sibTrans" cxnId="{1754376D-5D6F-4909-B2F7-6FF95B8856F7}">
      <dgm:prSet/>
      <dgm:spPr/>
      <dgm:t>
        <a:bodyPr/>
        <a:lstStyle/>
        <a:p>
          <a:endParaRPr lang="en-GB"/>
        </a:p>
      </dgm:t>
    </dgm:pt>
    <dgm:pt modelId="{A862D686-125B-47F3-A56A-C392EE3E2F77}">
      <dgm:prSet phldrT="[Text]"/>
      <dgm:spPr/>
      <dgm:t>
        <a:bodyPr/>
        <a:lstStyle/>
        <a:p>
          <a:r>
            <a:rPr lang="nl-NL" b="1" dirty="0"/>
            <a:t>MTO3-II?</a:t>
          </a:r>
          <a:endParaRPr lang="en-GB" b="1" dirty="0"/>
        </a:p>
      </dgm:t>
    </dgm:pt>
    <dgm:pt modelId="{8DFC6532-BEBE-4AFC-84F4-8B2E3BCA40E7}" type="parTrans" cxnId="{FE79AE51-C00D-4B4A-8805-2D7FFFC2A1AA}">
      <dgm:prSet/>
      <dgm:spPr/>
      <dgm:t>
        <a:bodyPr/>
        <a:lstStyle/>
        <a:p>
          <a:endParaRPr lang="en-GB"/>
        </a:p>
      </dgm:t>
    </dgm:pt>
    <dgm:pt modelId="{D5451A1B-F7C9-47AD-A5FC-0396730F6DBE}" type="sibTrans" cxnId="{FE79AE51-C00D-4B4A-8805-2D7FFFC2A1AA}">
      <dgm:prSet/>
      <dgm:spPr/>
      <dgm:t>
        <a:bodyPr/>
        <a:lstStyle/>
        <a:p>
          <a:endParaRPr lang="en-GB"/>
        </a:p>
      </dgm:t>
    </dgm:pt>
    <dgm:pt modelId="{87AD3142-C7D7-430B-82BF-3E26EC5F0DA4}">
      <dgm:prSet phldrT="[Text]"/>
      <dgm:spPr/>
      <dgm:t>
        <a:bodyPr/>
        <a:lstStyle/>
        <a:p>
          <a:r>
            <a:rPr lang="nl-NL" b="1" dirty="0"/>
            <a:t>SCRIPTIE</a:t>
          </a:r>
          <a:endParaRPr lang="en-GB" b="1" dirty="0"/>
        </a:p>
      </dgm:t>
    </dgm:pt>
    <dgm:pt modelId="{5840D971-95FF-4061-B3A6-9203CE092E26}" type="parTrans" cxnId="{ACA186B8-C164-403E-8BE6-1AC615E3F041}">
      <dgm:prSet/>
      <dgm:spPr/>
      <dgm:t>
        <a:bodyPr/>
        <a:lstStyle/>
        <a:p>
          <a:endParaRPr lang="en-GB"/>
        </a:p>
      </dgm:t>
    </dgm:pt>
    <dgm:pt modelId="{9A511ECA-5ED7-43F1-9249-00A462029E1F}" type="sibTrans" cxnId="{ACA186B8-C164-403E-8BE6-1AC615E3F041}">
      <dgm:prSet/>
      <dgm:spPr/>
      <dgm:t>
        <a:bodyPr/>
        <a:lstStyle/>
        <a:p>
          <a:endParaRPr lang="en-GB"/>
        </a:p>
      </dgm:t>
    </dgm:pt>
    <dgm:pt modelId="{072F9094-A9D9-4D62-B216-B64C6F520243}" type="pres">
      <dgm:prSet presAssocID="{2BFAE7BC-8D04-44A7-8E2C-99242E18E1D9}" presName="Name0" presStyleCnt="0">
        <dgm:presLayoutVars>
          <dgm:dir/>
          <dgm:animLvl val="lvl"/>
          <dgm:resizeHandles val="exact"/>
        </dgm:presLayoutVars>
      </dgm:prSet>
      <dgm:spPr/>
    </dgm:pt>
    <dgm:pt modelId="{66F2C15A-5993-4D24-BBE5-19432A48DC4E}" type="pres">
      <dgm:prSet presAssocID="{C5E7D627-D867-42F0-96C2-84202FD53EE1}" presName="parTxOnly" presStyleLbl="node1" presStyleIdx="0" presStyleCnt="7" custLinFactNeighborX="18483">
        <dgm:presLayoutVars>
          <dgm:chMax val="0"/>
          <dgm:chPref val="0"/>
          <dgm:bulletEnabled val="1"/>
        </dgm:presLayoutVars>
      </dgm:prSet>
      <dgm:spPr/>
    </dgm:pt>
    <dgm:pt modelId="{C9F69DE1-1D2C-4499-AEF8-2548D114F43E}" type="pres">
      <dgm:prSet presAssocID="{575929A8-45D7-4C7F-AF6E-AE51C92D6C33}" presName="parTxOnlySpace" presStyleCnt="0"/>
      <dgm:spPr/>
    </dgm:pt>
    <dgm:pt modelId="{B7FF468D-E299-46A3-B132-7A723F55D3CE}" type="pres">
      <dgm:prSet presAssocID="{EC0720F2-6995-4CCF-95D8-B10632FE7A51}" presName="parTxOnly" presStyleLbl="node1" presStyleIdx="1" presStyleCnt="7" custLinFactNeighborX="18483">
        <dgm:presLayoutVars>
          <dgm:chMax val="0"/>
          <dgm:chPref val="0"/>
          <dgm:bulletEnabled val="1"/>
        </dgm:presLayoutVars>
      </dgm:prSet>
      <dgm:spPr/>
    </dgm:pt>
    <dgm:pt modelId="{9F05F6EF-C42C-42DB-A7E1-5831E9E435F5}" type="pres">
      <dgm:prSet presAssocID="{90B4C092-2BA8-4F1F-B530-97B6A719C242}" presName="parTxOnlySpace" presStyleCnt="0"/>
      <dgm:spPr/>
    </dgm:pt>
    <dgm:pt modelId="{69ABD09D-5F9A-47E4-886D-65E9BB5CF9B7}" type="pres">
      <dgm:prSet presAssocID="{D2E65CB9-FB57-47B6-9876-7E682EA26E91}" presName="parTxOnly" presStyleLbl="node1" presStyleIdx="2" presStyleCnt="7" custLinFactNeighborX="-34085" custLinFactNeighborY="-50000">
        <dgm:presLayoutVars>
          <dgm:chMax val="0"/>
          <dgm:chPref val="0"/>
          <dgm:bulletEnabled val="1"/>
        </dgm:presLayoutVars>
      </dgm:prSet>
      <dgm:spPr/>
    </dgm:pt>
    <dgm:pt modelId="{E383D684-AA3E-42EB-8BF6-F816621C83D2}" type="pres">
      <dgm:prSet presAssocID="{F7CBA454-1F7B-4038-A73C-1432F1DD4504}" presName="parTxOnlySpace" presStyleCnt="0"/>
      <dgm:spPr/>
    </dgm:pt>
    <dgm:pt modelId="{7EE72A92-A9B1-4CC1-A79C-67061871DD83}" type="pres">
      <dgm:prSet presAssocID="{FF3A59A2-8091-4EA1-816B-ADB188DF8D20}" presName="parTxOnly" presStyleLbl="node1" presStyleIdx="3" presStyleCnt="7" custLinFactX="-81094" custLinFactNeighborX="-100000" custLinFactNeighborY="66203">
        <dgm:presLayoutVars>
          <dgm:chMax val="0"/>
          <dgm:chPref val="0"/>
          <dgm:bulletEnabled val="1"/>
        </dgm:presLayoutVars>
      </dgm:prSet>
      <dgm:spPr/>
    </dgm:pt>
    <dgm:pt modelId="{AA05A074-AB6E-4B74-91F2-74DECFC05161}" type="pres">
      <dgm:prSet presAssocID="{97DAB86E-742A-40CD-8CC8-688BEAA20A01}" presName="parTxOnlySpace" presStyleCnt="0"/>
      <dgm:spPr/>
    </dgm:pt>
    <dgm:pt modelId="{039213F9-0C81-46C8-A4B4-223A18D2D660}" type="pres">
      <dgm:prSet presAssocID="{99C036C7-B9BC-40E2-BFC3-016FD56F098F}" presName="parTxOnly" presStyleLbl="node1" presStyleIdx="4" presStyleCnt="7" custLinFactX="-73294" custLinFactNeighborX="-100000">
        <dgm:presLayoutVars>
          <dgm:chMax val="0"/>
          <dgm:chPref val="0"/>
          <dgm:bulletEnabled val="1"/>
        </dgm:presLayoutVars>
      </dgm:prSet>
      <dgm:spPr/>
    </dgm:pt>
    <dgm:pt modelId="{92EDD7AF-16C9-4251-AD3F-18C686F1AAB5}" type="pres">
      <dgm:prSet presAssocID="{3F53E793-E61C-4D49-9E1E-23C67613A40A}" presName="parTxOnlySpace" presStyleCnt="0"/>
      <dgm:spPr/>
    </dgm:pt>
    <dgm:pt modelId="{8AF00EDC-501E-4EA9-A2F5-D19BDF8FBF6D}" type="pres">
      <dgm:prSet presAssocID="{A862D686-125B-47F3-A56A-C392EE3E2F77}" presName="parTxOnly" presStyleLbl="node1" presStyleIdx="5" presStyleCnt="7" custScaleX="113043" custLinFactX="-77398" custLinFactNeighborX="-100000">
        <dgm:presLayoutVars>
          <dgm:chMax val="0"/>
          <dgm:chPref val="0"/>
          <dgm:bulletEnabled val="1"/>
        </dgm:presLayoutVars>
      </dgm:prSet>
      <dgm:spPr/>
    </dgm:pt>
    <dgm:pt modelId="{47E2F3A8-BFA4-4A5A-B948-C3C19EEBB9BA}" type="pres">
      <dgm:prSet presAssocID="{D5451A1B-F7C9-47AD-A5FC-0396730F6DBE}" presName="parTxOnlySpace" presStyleCnt="0"/>
      <dgm:spPr/>
    </dgm:pt>
    <dgm:pt modelId="{F59DDDDE-A29B-4095-8600-79E792C0711C}" type="pres">
      <dgm:prSet presAssocID="{87AD3142-C7D7-430B-82BF-3E26EC5F0DA4}" presName="parTxOnly" presStyleLbl="node1" presStyleIdx="6" presStyleCnt="7" custLinFactX="-79082" custLinFactNeighborX="-100000" custLinFactNeighborY="-2750">
        <dgm:presLayoutVars>
          <dgm:chMax val="0"/>
          <dgm:chPref val="0"/>
          <dgm:bulletEnabled val="1"/>
        </dgm:presLayoutVars>
      </dgm:prSet>
      <dgm:spPr/>
    </dgm:pt>
  </dgm:ptLst>
  <dgm:cxnLst>
    <dgm:cxn modelId="{12C76E08-7DB2-47BE-8871-47DBC6776EC2}" srcId="{2BFAE7BC-8D04-44A7-8E2C-99242E18E1D9}" destId="{FF3A59A2-8091-4EA1-816B-ADB188DF8D20}" srcOrd="3" destOrd="0" parTransId="{CB33A32D-227C-49F2-96EE-749290896B18}" sibTransId="{97DAB86E-742A-40CD-8CC8-688BEAA20A01}"/>
    <dgm:cxn modelId="{4C48E032-01E0-4CCD-9CF7-804F25BAB05C}" type="presOf" srcId="{99C036C7-B9BC-40E2-BFC3-016FD56F098F}" destId="{039213F9-0C81-46C8-A4B4-223A18D2D660}" srcOrd="0" destOrd="0" presId="urn:microsoft.com/office/officeart/2005/8/layout/chevron1"/>
    <dgm:cxn modelId="{4A7F423C-D7F6-458B-A993-0E0EE1323FD0}" type="presOf" srcId="{A862D686-125B-47F3-A56A-C392EE3E2F77}" destId="{8AF00EDC-501E-4EA9-A2F5-D19BDF8FBF6D}" srcOrd="0" destOrd="0" presId="urn:microsoft.com/office/officeart/2005/8/layout/chevron1"/>
    <dgm:cxn modelId="{9487AF67-6970-4A12-AA48-96862BED223A}" srcId="{2BFAE7BC-8D04-44A7-8E2C-99242E18E1D9}" destId="{C5E7D627-D867-42F0-96C2-84202FD53EE1}" srcOrd="0" destOrd="0" parTransId="{6325B027-28A2-4CBE-BE04-AC3BFFE7DF5F}" sibTransId="{575929A8-45D7-4C7F-AF6E-AE51C92D6C33}"/>
    <dgm:cxn modelId="{1754376D-5D6F-4909-B2F7-6FF95B8856F7}" srcId="{2BFAE7BC-8D04-44A7-8E2C-99242E18E1D9}" destId="{99C036C7-B9BC-40E2-BFC3-016FD56F098F}" srcOrd="4" destOrd="0" parTransId="{088A500B-FF67-4FC3-B7C8-1400751DE685}" sibTransId="{3F53E793-E61C-4D49-9E1E-23C67613A40A}"/>
    <dgm:cxn modelId="{9B8E264F-5C8F-410A-A4C8-7C97D870C7B1}" type="presOf" srcId="{EC0720F2-6995-4CCF-95D8-B10632FE7A51}" destId="{B7FF468D-E299-46A3-B132-7A723F55D3CE}" srcOrd="0" destOrd="0" presId="urn:microsoft.com/office/officeart/2005/8/layout/chevron1"/>
    <dgm:cxn modelId="{FE79AE51-C00D-4B4A-8805-2D7FFFC2A1AA}" srcId="{2BFAE7BC-8D04-44A7-8E2C-99242E18E1D9}" destId="{A862D686-125B-47F3-A56A-C392EE3E2F77}" srcOrd="5" destOrd="0" parTransId="{8DFC6532-BEBE-4AFC-84F4-8B2E3BCA40E7}" sibTransId="{D5451A1B-F7C9-47AD-A5FC-0396730F6DBE}"/>
    <dgm:cxn modelId="{DF21797B-9FFA-4A88-AD92-67409CDA3E22}" type="presOf" srcId="{87AD3142-C7D7-430B-82BF-3E26EC5F0DA4}" destId="{F59DDDDE-A29B-4095-8600-79E792C0711C}" srcOrd="0" destOrd="0" presId="urn:microsoft.com/office/officeart/2005/8/layout/chevron1"/>
    <dgm:cxn modelId="{448C979D-79DF-478D-B95C-F0C0A3E72497}" srcId="{2BFAE7BC-8D04-44A7-8E2C-99242E18E1D9}" destId="{D2E65CB9-FB57-47B6-9876-7E682EA26E91}" srcOrd="2" destOrd="0" parTransId="{9337D44E-FA55-481F-B407-DB8C0E86CB87}" sibTransId="{F7CBA454-1F7B-4038-A73C-1432F1DD4504}"/>
    <dgm:cxn modelId="{318620A8-D37C-44CE-9D70-56B0B893475C}" type="presOf" srcId="{C5E7D627-D867-42F0-96C2-84202FD53EE1}" destId="{66F2C15A-5993-4D24-BBE5-19432A48DC4E}" srcOrd="0" destOrd="0" presId="urn:microsoft.com/office/officeart/2005/8/layout/chevron1"/>
    <dgm:cxn modelId="{19EE54AA-7C06-4FB2-9BDE-95F45D118C65}" type="presOf" srcId="{D2E65CB9-FB57-47B6-9876-7E682EA26E91}" destId="{69ABD09D-5F9A-47E4-886D-65E9BB5CF9B7}" srcOrd="0" destOrd="0" presId="urn:microsoft.com/office/officeart/2005/8/layout/chevron1"/>
    <dgm:cxn modelId="{D3F096AF-A4A7-4897-8CD7-5D590E1EC4E7}" type="presOf" srcId="{2BFAE7BC-8D04-44A7-8E2C-99242E18E1D9}" destId="{072F9094-A9D9-4D62-B216-B64C6F520243}" srcOrd="0" destOrd="0" presId="urn:microsoft.com/office/officeart/2005/8/layout/chevron1"/>
    <dgm:cxn modelId="{ACA186B8-C164-403E-8BE6-1AC615E3F041}" srcId="{2BFAE7BC-8D04-44A7-8E2C-99242E18E1D9}" destId="{87AD3142-C7D7-430B-82BF-3E26EC5F0DA4}" srcOrd="6" destOrd="0" parTransId="{5840D971-95FF-4061-B3A6-9203CE092E26}" sibTransId="{9A511ECA-5ED7-43F1-9249-00A462029E1F}"/>
    <dgm:cxn modelId="{8844DEC4-5B9B-45E1-99D4-4DA0F4E9C405}" srcId="{2BFAE7BC-8D04-44A7-8E2C-99242E18E1D9}" destId="{EC0720F2-6995-4CCF-95D8-B10632FE7A51}" srcOrd="1" destOrd="0" parTransId="{A1E4A61E-DD6C-426D-8D45-B69245589EBC}" sibTransId="{90B4C092-2BA8-4F1F-B530-97B6A719C242}"/>
    <dgm:cxn modelId="{4D1D36CE-83B5-40DD-AC1F-832D07D85808}" type="presOf" srcId="{FF3A59A2-8091-4EA1-816B-ADB188DF8D20}" destId="{7EE72A92-A9B1-4CC1-A79C-67061871DD83}" srcOrd="0" destOrd="0" presId="urn:microsoft.com/office/officeart/2005/8/layout/chevron1"/>
    <dgm:cxn modelId="{04BBE396-BE83-4B44-925B-A5E3F91FC757}" type="presParOf" srcId="{072F9094-A9D9-4D62-B216-B64C6F520243}" destId="{66F2C15A-5993-4D24-BBE5-19432A48DC4E}" srcOrd="0" destOrd="0" presId="urn:microsoft.com/office/officeart/2005/8/layout/chevron1"/>
    <dgm:cxn modelId="{F560FCFB-C230-43A1-ADAA-3746ED318CE3}" type="presParOf" srcId="{072F9094-A9D9-4D62-B216-B64C6F520243}" destId="{C9F69DE1-1D2C-4499-AEF8-2548D114F43E}" srcOrd="1" destOrd="0" presId="urn:microsoft.com/office/officeart/2005/8/layout/chevron1"/>
    <dgm:cxn modelId="{1ED3328A-CB07-4927-B261-E2400F713280}" type="presParOf" srcId="{072F9094-A9D9-4D62-B216-B64C6F520243}" destId="{B7FF468D-E299-46A3-B132-7A723F55D3CE}" srcOrd="2" destOrd="0" presId="urn:microsoft.com/office/officeart/2005/8/layout/chevron1"/>
    <dgm:cxn modelId="{48A421B9-12F5-4B53-9239-2F30FE97C3F4}" type="presParOf" srcId="{072F9094-A9D9-4D62-B216-B64C6F520243}" destId="{9F05F6EF-C42C-42DB-A7E1-5831E9E435F5}" srcOrd="3" destOrd="0" presId="urn:microsoft.com/office/officeart/2005/8/layout/chevron1"/>
    <dgm:cxn modelId="{5F85DE67-7669-4EB6-ADDE-E01052FA5DF1}" type="presParOf" srcId="{072F9094-A9D9-4D62-B216-B64C6F520243}" destId="{69ABD09D-5F9A-47E4-886D-65E9BB5CF9B7}" srcOrd="4" destOrd="0" presId="urn:microsoft.com/office/officeart/2005/8/layout/chevron1"/>
    <dgm:cxn modelId="{DBD39225-32CB-4154-A419-72123A4E7122}" type="presParOf" srcId="{072F9094-A9D9-4D62-B216-B64C6F520243}" destId="{E383D684-AA3E-42EB-8BF6-F816621C83D2}" srcOrd="5" destOrd="0" presId="urn:microsoft.com/office/officeart/2005/8/layout/chevron1"/>
    <dgm:cxn modelId="{34880703-8718-48AA-8624-6739326BDB06}" type="presParOf" srcId="{072F9094-A9D9-4D62-B216-B64C6F520243}" destId="{7EE72A92-A9B1-4CC1-A79C-67061871DD83}" srcOrd="6" destOrd="0" presId="urn:microsoft.com/office/officeart/2005/8/layout/chevron1"/>
    <dgm:cxn modelId="{9A6F5068-57E5-47AC-9990-DC72FE49C211}" type="presParOf" srcId="{072F9094-A9D9-4D62-B216-B64C6F520243}" destId="{AA05A074-AB6E-4B74-91F2-74DECFC05161}" srcOrd="7" destOrd="0" presId="urn:microsoft.com/office/officeart/2005/8/layout/chevron1"/>
    <dgm:cxn modelId="{2CBA5CA7-EB39-4FA6-AF2C-7F8B5BF68D9A}" type="presParOf" srcId="{072F9094-A9D9-4D62-B216-B64C6F520243}" destId="{039213F9-0C81-46C8-A4B4-223A18D2D660}" srcOrd="8" destOrd="0" presId="urn:microsoft.com/office/officeart/2005/8/layout/chevron1"/>
    <dgm:cxn modelId="{1C870A58-BAD8-4D89-874B-5C40ACC34283}" type="presParOf" srcId="{072F9094-A9D9-4D62-B216-B64C6F520243}" destId="{92EDD7AF-16C9-4251-AD3F-18C686F1AAB5}" srcOrd="9" destOrd="0" presId="urn:microsoft.com/office/officeart/2005/8/layout/chevron1"/>
    <dgm:cxn modelId="{1954D836-C614-403D-8FC9-76915AFF3563}" type="presParOf" srcId="{072F9094-A9D9-4D62-B216-B64C6F520243}" destId="{8AF00EDC-501E-4EA9-A2F5-D19BDF8FBF6D}" srcOrd="10" destOrd="0" presId="urn:microsoft.com/office/officeart/2005/8/layout/chevron1"/>
    <dgm:cxn modelId="{5682598F-9BF3-43D9-990B-D45E9997EF5D}" type="presParOf" srcId="{072F9094-A9D9-4D62-B216-B64C6F520243}" destId="{47E2F3A8-BFA4-4A5A-B948-C3C19EEBB9BA}" srcOrd="11" destOrd="0" presId="urn:microsoft.com/office/officeart/2005/8/layout/chevron1"/>
    <dgm:cxn modelId="{FBDD8064-63C4-4671-99F7-CE3814BA6006}" type="presParOf" srcId="{072F9094-A9D9-4D62-B216-B64C6F520243}" destId="{F59DDDDE-A29B-4095-8600-79E792C0711C}" srcOrd="12" destOrd="0" presId="urn:microsoft.com/office/officeart/2005/8/layout/chevron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8AA3DD86-1651-4244-B006-9BEA19EE987A}" type="doc">
      <dgm:prSet loTypeId="urn:microsoft.com/office/officeart/2005/8/layout/chevron1" loCatId="process" qsTypeId="urn:microsoft.com/office/officeart/2005/8/quickstyle/simple1" qsCatId="simple" csTypeId="urn:microsoft.com/office/officeart/2005/8/colors/colorful3" csCatId="colorful" phldr="1"/>
      <dgm:spPr/>
    </dgm:pt>
    <dgm:pt modelId="{8362B3FB-ED4D-48D2-B134-6C6D93B1C82C}">
      <dgm:prSet phldrT="[Text]"/>
      <dgm:spPr/>
      <dgm:t>
        <a:bodyPr/>
        <a:lstStyle/>
        <a:p>
          <a:r>
            <a:rPr lang="nl-NL" dirty="0"/>
            <a:t>STA</a:t>
          </a:r>
          <a:endParaRPr lang="en-GB" dirty="0"/>
        </a:p>
      </dgm:t>
    </dgm:pt>
    <dgm:pt modelId="{3FE06AAC-3383-4091-BB01-67737499CD4E}" type="parTrans" cxnId="{D3C884F0-A900-45B0-A11D-2AA29D694CFA}">
      <dgm:prSet/>
      <dgm:spPr/>
      <dgm:t>
        <a:bodyPr/>
        <a:lstStyle/>
        <a:p>
          <a:endParaRPr lang="en-GB"/>
        </a:p>
      </dgm:t>
    </dgm:pt>
    <dgm:pt modelId="{2B03233C-968F-48DC-9144-F0AAE48A99EB}" type="sibTrans" cxnId="{D3C884F0-A900-45B0-A11D-2AA29D694CFA}">
      <dgm:prSet/>
      <dgm:spPr/>
      <dgm:t>
        <a:bodyPr/>
        <a:lstStyle/>
        <a:p>
          <a:endParaRPr lang="en-GB"/>
        </a:p>
      </dgm:t>
    </dgm:pt>
    <dgm:pt modelId="{F0C2F7EE-42FD-4C8E-AC46-CE10E041B1FC}">
      <dgm:prSet phldrT="[Text]"/>
      <dgm:spPr/>
      <dgm:t>
        <a:bodyPr/>
        <a:lstStyle/>
        <a:p>
          <a:r>
            <a:rPr lang="nl-NL" dirty="0"/>
            <a:t>MTO1</a:t>
          </a:r>
        </a:p>
      </dgm:t>
    </dgm:pt>
    <dgm:pt modelId="{46265DF5-B382-4DC9-A9CD-7F517FE2D028}" type="parTrans" cxnId="{174E11BD-037A-4884-88E6-356C3EEE80F1}">
      <dgm:prSet/>
      <dgm:spPr/>
      <dgm:t>
        <a:bodyPr/>
        <a:lstStyle/>
        <a:p>
          <a:endParaRPr lang="en-GB"/>
        </a:p>
      </dgm:t>
    </dgm:pt>
    <dgm:pt modelId="{38366398-0CFC-412C-B0EC-8C6BA1A3E2D6}" type="sibTrans" cxnId="{174E11BD-037A-4884-88E6-356C3EEE80F1}">
      <dgm:prSet/>
      <dgm:spPr/>
      <dgm:t>
        <a:bodyPr/>
        <a:lstStyle/>
        <a:p>
          <a:endParaRPr lang="en-GB"/>
        </a:p>
      </dgm:t>
    </dgm:pt>
    <dgm:pt modelId="{A4BB37FE-C6A1-44D9-81D3-F8120435586D}">
      <dgm:prSet phldrT="[Text]"/>
      <dgm:spPr/>
      <dgm:t>
        <a:bodyPr/>
        <a:lstStyle/>
        <a:p>
          <a:r>
            <a:rPr lang="nl-NL" dirty="0"/>
            <a:t>MTO 3</a:t>
          </a:r>
          <a:endParaRPr lang="en-GB" dirty="0"/>
        </a:p>
      </dgm:t>
    </dgm:pt>
    <dgm:pt modelId="{6ED2B3F7-2D3E-4472-9328-2DDD9556EDBC}" type="parTrans" cxnId="{459F1A17-0AFD-4E13-9A7C-AB5EC525C1F9}">
      <dgm:prSet/>
      <dgm:spPr/>
      <dgm:t>
        <a:bodyPr/>
        <a:lstStyle/>
        <a:p>
          <a:endParaRPr lang="en-GB"/>
        </a:p>
      </dgm:t>
    </dgm:pt>
    <dgm:pt modelId="{9DEE7AF1-1A99-436E-B4C4-FD1B6649A010}" type="sibTrans" cxnId="{459F1A17-0AFD-4E13-9A7C-AB5EC525C1F9}">
      <dgm:prSet/>
      <dgm:spPr/>
      <dgm:t>
        <a:bodyPr/>
        <a:lstStyle/>
        <a:p>
          <a:endParaRPr lang="en-GB"/>
        </a:p>
      </dgm:t>
    </dgm:pt>
    <dgm:pt modelId="{0DDEE49C-4A25-400E-839C-31373C7F8203}">
      <dgm:prSet phldrT="[Text]"/>
      <dgm:spPr/>
      <dgm:t>
        <a:bodyPr/>
        <a:lstStyle/>
        <a:p>
          <a:r>
            <a:rPr lang="nl-NL" dirty="0"/>
            <a:t>MTO2</a:t>
          </a:r>
          <a:endParaRPr lang="en-GB" dirty="0"/>
        </a:p>
      </dgm:t>
    </dgm:pt>
    <dgm:pt modelId="{61A5A2E0-4ACB-42DD-B2C4-8CD203C74BE1}" type="parTrans" cxnId="{AE8EE007-F137-46D5-A679-A336289E49EA}">
      <dgm:prSet/>
      <dgm:spPr/>
      <dgm:t>
        <a:bodyPr/>
        <a:lstStyle/>
        <a:p>
          <a:endParaRPr lang="en-GB"/>
        </a:p>
      </dgm:t>
    </dgm:pt>
    <dgm:pt modelId="{4D127C46-458A-436E-A642-551F426BA3A3}" type="sibTrans" cxnId="{AE8EE007-F137-46D5-A679-A336289E49EA}">
      <dgm:prSet/>
      <dgm:spPr/>
      <dgm:t>
        <a:bodyPr/>
        <a:lstStyle/>
        <a:p>
          <a:endParaRPr lang="en-GB"/>
        </a:p>
      </dgm:t>
    </dgm:pt>
    <dgm:pt modelId="{DE6D668D-2A16-4041-9B06-240054096758}">
      <dgm:prSet phldrT="[Text]"/>
      <dgm:spPr/>
      <dgm:t>
        <a:bodyPr/>
        <a:lstStyle/>
        <a:p>
          <a:r>
            <a:rPr lang="nl-NL" dirty="0"/>
            <a:t>WL</a:t>
          </a:r>
          <a:endParaRPr lang="en-GB" dirty="0"/>
        </a:p>
      </dgm:t>
    </dgm:pt>
    <dgm:pt modelId="{E7552B01-468E-4121-95E4-A37DAE80BE60}" type="parTrans" cxnId="{04D993DD-2023-4626-BC1C-C4295B0BA77A}">
      <dgm:prSet/>
      <dgm:spPr/>
      <dgm:t>
        <a:bodyPr/>
        <a:lstStyle/>
        <a:p>
          <a:endParaRPr lang="en-GB"/>
        </a:p>
      </dgm:t>
    </dgm:pt>
    <dgm:pt modelId="{90DEC09E-4854-4BBD-81C4-6A0DBB45117C}" type="sibTrans" cxnId="{04D993DD-2023-4626-BC1C-C4295B0BA77A}">
      <dgm:prSet/>
      <dgm:spPr/>
      <dgm:t>
        <a:bodyPr/>
        <a:lstStyle/>
        <a:p>
          <a:endParaRPr lang="en-GB"/>
        </a:p>
      </dgm:t>
    </dgm:pt>
    <dgm:pt modelId="{7675D7C3-0DA8-452A-9339-EF40FECA4957}">
      <dgm:prSet phldrT="[Text]"/>
      <dgm:spPr/>
      <dgm:t>
        <a:bodyPr/>
        <a:lstStyle/>
        <a:p>
          <a:r>
            <a:rPr lang="nl-NL" dirty="0"/>
            <a:t>MTO4?</a:t>
          </a:r>
          <a:endParaRPr lang="en-GB" dirty="0"/>
        </a:p>
      </dgm:t>
    </dgm:pt>
    <dgm:pt modelId="{1B6E770D-0C35-408B-AB59-AD1B9E420884}" type="parTrans" cxnId="{2D300F51-12E5-475D-8F1C-DC7704F5035B}">
      <dgm:prSet/>
      <dgm:spPr/>
      <dgm:t>
        <a:bodyPr/>
        <a:lstStyle/>
        <a:p>
          <a:endParaRPr lang="en-GB"/>
        </a:p>
      </dgm:t>
    </dgm:pt>
    <dgm:pt modelId="{B13261E4-949D-407A-8678-DE1F808B4F51}" type="sibTrans" cxnId="{2D300F51-12E5-475D-8F1C-DC7704F5035B}">
      <dgm:prSet/>
      <dgm:spPr/>
      <dgm:t>
        <a:bodyPr/>
        <a:lstStyle/>
        <a:p>
          <a:endParaRPr lang="en-GB"/>
        </a:p>
      </dgm:t>
    </dgm:pt>
    <dgm:pt modelId="{D59C6058-5C67-48EA-9A8F-F192D69C5F8A}">
      <dgm:prSet phldrT="[Text]"/>
      <dgm:spPr/>
      <dgm:t>
        <a:bodyPr/>
        <a:lstStyle/>
        <a:p>
          <a:r>
            <a:rPr lang="nl-NL" dirty="0"/>
            <a:t>SCRIPTIE</a:t>
          </a:r>
          <a:endParaRPr lang="en-GB" dirty="0"/>
        </a:p>
      </dgm:t>
    </dgm:pt>
    <dgm:pt modelId="{ACDD7559-EB5E-4859-86DB-3E8B6872BCDE}" type="parTrans" cxnId="{241735ED-D2AB-4905-8EE6-B1D4CDE29A21}">
      <dgm:prSet/>
      <dgm:spPr/>
      <dgm:t>
        <a:bodyPr/>
        <a:lstStyle/>
        <a:p>
          <a:endParaRPr lang="en-GB"/>
        </a:p>
      </dgm:t>
    </dgm:pt>
    <dgm:pt modelId="{06EBEC07-DB85-47F9-9D23-2946FEFAF29E}" type="sibTrans" cxnId="{241735ED-D2AB-4905-8EE6-B1D4CDE29A21}">
      <dgm:prSet/>
      <dgm:spPr/>
      <dgm:t>
        <a:bodyPr/>
        <a:lstStyle/>
        <a:p>
          <a:endParaRPr lang="en-GB"/>
        </a:p>
      </dgm:t>
    </dgm:pt>
    <dgm:pt modelId="{A2481BC2-C33E-4778-9586-6050776A46B7}" type="pres">
      <dgm:prSet presAssocID="{8AA3DD86-1651-4244-B006-9BEA19EE987A}" presName="Name0" presStyleCnt="0">
        <dgm:presLayoutVars>
          <dgm:dir/>
          <dgm:animLvl val="lvl"/>
          <dgm:resizeHandles val="exact"/>
        </dgm:presLayoutVars>
      </dgm:prSet>
      <dgm:spPr/>
    </dgm:pt>
    <dgm:pt modelId="{806BED97-5112-41F8-BE3D-8DB0F6A27780}" type="pres">
      <dgm:prSet presAssocID="{8362B3FB-ED4D-48D2-B134-6C6D93B1C82C}" presName="parTxOnly" presStyleLbl="node1" presStyleIdx="0" presStyleCnt="7" custLinFactNeighborY="-64525">
        <dgm:presLayoutVars>
          <dgm:chMax val="0"/>
          <dgm:chPref val="0"/>
          <dgm:bulletEnabled val="1"/>
        </dgm:presLayoutVars>
      </dgm:prSet>
      <dgm:spPr/>
    </dgm:pt>
    <dgm:pt modelId="{3BDCF7F0-32F5-419E-91E5-E154228266B6}" type="pres">
      <dgm:prSet presAssocID="{2B03233C-968F-48DC-9144-F0AAE48A99EB}" presName="parTxOnlySpace" presStyleCnt="0"/>
      <dgm:spPr/>
    </dgm:pt>
    <dgm:pt modelId="{0EC78804-386B-4A87-98AD-87DABFE64555}" type="pres">
      <dgm:prSet presAssocID="{F0C2F7EE-42FD-4C8E-AC46-CE10E041B1FC}" presName="parTxOnly" presStyleLbl="node1" presStyleIdx="1" presStyleCnt="7" custLinFactX="-80000" custLinFactNeighborX="-100000" custLinFactNeighborY="55923">
        <dgm:presLayoutVars>
          <dgm:chMax val="0"/>
          <dgm:chPref val="0"/>
          <dgm:bulletEnabled val="1"/>
        </dgm:presLayoutVars>
      </dgm:prSet>
      <dgm:spPr/>
    </dgm:pt>
    <dgm:pt modelId="{187CC447-C43C-49F9-B8D2-27E63EAE3782}" type="pres">
      <dgm:prSet presAssocID="{38366398-0CFC-412C-B0EC-8C6BA1A3E2D6}" presName="parTxOnlySpace" presStyleCnt="0"/>
      <dgm:spPr/>
    </dgm:pt>
    <dgm:pt modelId="{E29778AE-F2A9-456F-838A-DA7A24FC9306}" type="pres">
      <dgm:prSet presAssocID="{A4BB37FE-C6A1-44D9-81D3-F8120435586D}" presName="parTxOnly" presStyleLbl="node1" presStyleIdx="2" presStyleCnt="7" custLinFactX="-74200" custLinFactNeighborX="-100000" custLinFactNeighborY="55924">
        <dgm:presLayoutVars>
          <dgm:chMax val="0"/>
          <dgm:chPref val="0"/>
          <dgm:bulletEnabled val="1"/>
        </dgm:presLayoutVars>
      </dgm:prSet>
      <dgm:spPr/>
    </dgm:pt>
    <dgm:pt modelId="{790AFA79-A2DC-4F60-922F-A7038FCBA6E4}" type="pres">
      <dgm:prSet presAssocID="{9DEE7AF1-1A99-436E-B4C4-FD1B6649A010}" presName="parTxOnlySpace" presStyleCnt="0"/>
      <dgm:spPr/>
    </dgm:pt>
    <dgm:pt modelId="{DC3C4CB2-9916-46A9-814B-DC3292397D38}" type="pres">
      <dgm:prSet presAssocID="{0DDEE49C-4A25-400E-839C-31373C7F8203}" presName="parTxOnly" presStyleLbl="node1" presStyleIdx="3" presStyleCnt="7" custLinFactX="-154200" custLinFactNeighborX="-200000" custLinFactNeighborY="-64525">
        <dgm:presLayoutVars>
          <dgm:chMax val="0"/>
          <dgm:chPref val="0"/>
          <dgm:bulletEnabled val="1"/>
        </dgm:presLayoutVars>
      </dgm:prSet>
      <dgm:spPr/>
    </dgm:pt>
    <dgm:pt modelId="{6D609063-DC5A-4EDB-BFD6-27416A611B14}" type="pres">
      <dgm:prSet presAssocID="{4D127C46-458A-436E-A642-551F426BA3A3}" presName="parTxOnlySpace" presStyleCnt="0"/>
      <dgm:spPr/>
    </dgm:pt>
    <dgm:pt modelId="{B2EFB660-DE77-4A6A-A094-6BC4AC1A4708}" type="pres">
      <dgm:prSet presAssocID="{DE6D668D-2A16-4041-9B06-240054096758}" presName="parTxOnly" presStyleLbl="node1" presStyleIdx="4" presStyleCnt="7" custLinFactX="-140740" custLinFactNeighborX="-200000" custLinFactNeighborY="-5953">
        <dgm:presLayoutVars>
          <dgm:chMax val="0"/>
          <dgm:chPref val="0"/>
          <dgm:bulletEnabled val="1"/>
        </dgm:presLayoutVars>
      </dgm:prSet>
      <dgm:spPr/>
    </dgm:pt>
    <dgm:pt modelId="{DF98BEB7-19EA-4C7A-9699-183C79A20186}" type="pres">
      <dgm:prSet presAssocID="{90DEC09E-4854-4BBD-81C4-6A0DBB45117C}" presName="parTxOnlySpace" presStyleCnt="0"/>
      <dgm:spPr/>
    </dgm:pt>
    <dgm:pt modelId="{BE22E671-C1DD-400D-A68C-3839BFB7FDEE}" type="pres">
      <dgm:prSet presAssocID="{7675D7C3-0DA8-452A-9339-EF40FECA4957}" presName="parTxOnly" presStyleLbl="node1" presStyleIdx="5" presStyleCnt="7" custLinFactX="-135502" custLinFactNeighborX="-200000" custLinFactNeighborY="-7442">
        <dgm:presLayoutVars>
          <dgm:chMax val="0"/>
          <dgm:chPref val="0"/>
          <dgm:bulletEnabled val="1"/>
        </dgm:presLayoutVars>
      </dgm:prSet>
      <dgm:spPr/>
    </dgm:pt>
    <dgm:pt modelId="{4E06B13C-265D-4A5C-9958-8C325B35DC74}" type="pres">
      <dgm:prSet presAssocID="{B13261E4-949D-407A-8678-DE1F808B4F51}" presName="parTxOnlySpace" presStyleCnt="0"/>
      <dgm:spPr/>
    </dgm:pt>
    <dgm:pt modelId="{1F0F9A9F-48D3-41C9-838C-22A20D4C27EC}" type="pres">
      <dgm:prSet presAssocID="{D59C6058-5C67-48EA-9A8F-F192D69C5F8A}" presName="parTxOnly" presStyleLbl="node1" presStyleIdx="6" presStyleCnt="7" custLinFactX="-131979" custLinFactNeighborX="-200000" custLinFactNeighborY="-8930">
        <dgm:presLayoutVars>
          <dgm:chMax val="0"/>
          <dgm:chPref val="0"/>
          <dgm:bulletEnabled val="1"/>
        </dgm:presLayoutVars>
      </dgm:prSet>
      <dgm:spPr/>
    </dgm:pt>
  </dgm:ptLst>
  <dgm:cxnLst>
    <dgm:cxn modelId="{AE8EE007-F137-46D5-A679-A336289E49EA}" srcId="{8AA3DD86-1651-4244-B006-9BEA19EE987A}" destId="{0DDEE49C-4A25-400E-839C-31373C7F8203}" srcOrd="3" destOrd="0" parTransId="{61A5A2E0-4ACB-42DD-B2C4-8CD203C74BE1}" sibTransId="{4D127C46-458A-436E-A642-551F426BA3A3}"/>
    <dgm:cxn modelId="{94A3060A-7673-46EB-8391-A5FAABC32B0F}" type="presOf" srcId="{7675D7C3-0DA8-452A-9339-EF40FECA4957}" destId="{BE22E671-C1DD-400D-A68C-3839BFB7FDEE}" srcOrd="0" destOrd="0" presId="urn:microsoft.com/office/officeart/2005/8/layout/chevron1"/>
    <dgm:cxn modelId="{459F1A17-0AFD-4E13-9A7C-AB5EC525C1F9}" srcId="{8AA3DD86-1651-4244-B006-9BEA19EE987A}" destId="{A4BB37FE-C6A1-44D9-81D3-F8120435586D}" srcOrd="2" destOrd="0" parTransId="{6ED2B3F7-2D3E-4472-9328-2DDD9556EDBC}" sibTransId="{9DEE7AF1-1A99-436E-B4C4-FD1B6649A010}"/>
    <dgm:cxn modelId="{EA73CC38-0A33-41DE-83DA-A38255C1DF33}" type="presOf" srcId="{DE6D668D-2A16-4041-9B06-240054096758}" destId="{B2EFB660-DE77-4A6A-A094-6BC4AC1A4708}" srcOrd="0" destOrd="0" presId="urn:microsoft.com/office/officeart/2005/8/layout/chevron1"/>
    <dgm:cxn modelId="{AC756E63-D4B7-4D7E-B449-2FAE118E247A}" type="presOf" srcId="{8362B3FB-ED4D-48D2-B134-6C6D93B1C82C}" destId="{806BED97-5112-41F8-BE3D-8DB0F6A27780}" srcOrd="0" destOrd="0" presId="urn:microsoft.com/office/officeart/2005/8/layout/chevron1"/>
    <dgm:cxn modelId="{47035046-14F4-4931-A4FC-60BA926A2202}" type="presOf" srcId="{F0C2F7EE-42FD-4C8E-AC46-CE10E041B1FC}" destId="{0EC78804-386B-4A87-98AD-87DABFE64555}" srcOrd="0" destOrd="0" presId="urn:microsoft.com/office/officeart/2005/8/layout/chevron1"/>
    <dgm:cxn modelId="{2D300F51-12E5-475D-8F1C-DC7704F5035B}" srcId="{8AA3DD86-1651-4244-B006-9BEA19EE987A}" destId="{7675D7C3-0DA8-452A-9339-EF40FECA4957}" srcOrd="5" destOrd="0" parTransId="{1B6E770D-0C35-408B-AB59-AD1B9E420884}" sibTransId="{B13261E4-949D-407A-8678-DE1F808B4F51}"/>
    <dgm:cxn modelId="{7924BB85-9FAF-4ECD-B9FC-5E48E8CD5BFC}" type="presOf" srcId="{D59C6058-5C67-48EA-9A8F-F192D69C5F8A}" destId="{1F0F9A9F-48D3-41C9-838C-22A20D4C27EC}" srcOrd="0" destOrd="0" presId="urn:microsoft.com/office/officeart/2005/8/layout/chevron1"/>
    <dgm:cxn modelId="{42BF218C-9647-4BA2-A795-5C4876295A04}" type="presOf" srcId="{A4BB37FE-C6A1-44D9-81D3-F8120435586D}" destId="{E29778AE-F2A9-456F-838A-DA7A24FC9306}" srcOrd="0" destOrd="0" presId="urn:microsoft.com/office/officeart/2005/8/layout/chevron1"/>
    <dgm:cxn modelId="{174E11BD-037A-4884-88E6-356C3EEE80F1}" srcId="{8AA3DD86-1651-4244-B006-9BEA19EE987A}" destId="{F0C2F7EE-42FD-4C8E-AC46-CE10E041B1FC}" srcOrd="1" destOrd="0" parTransId="{46265DF5-B382-4DC9-A9CD-7F517FE2D028}" sibTransId="{38366398-0CFC-412C-B0EC-8C6BA1A3E2D6}"/>
    <dgm:cxn modelId="{04D993DD-2023-4626-BC1C-C4295B0BA77A}" srcId="{8AA3DD86-1651-4244-B006-9BEA19EE987A}" destId="{DE6D668D-2A16-4041-9B06-240054096758}" srcOrd="4" destOrd="0" parTransId="{E7552B01-468E-4121-95E4-A37DAE80BE60}" sibTransId="{90DEC09E-4854-4BBD-81C4-6A0DBB45117C}"/>
    <dgm:cxn modelId="{77229DE5-8B28-4D2B-B77E-6336404ADB39}" type="presOf" srcId="{8AA3DD86-1651-4244-B006-9BEA19EE987A}" destId="{A2481BC2-C33E-4778-9586-6050776A46B7}" srcOrd="0" destOrd="0" presId="urn:microsoft.com/office/officeart/2005/8/layout/chevron1"/>
    <dgm:cxn modelId="{241735ED-D2AB-4905-8EE6-B1D4CDE29A21}" srcId="{8AA3DD86-1651-4244-B006-9BEA19EE987A}" destId="{D59C6058-5C67-48EA-9A8F-F192D69C5F8A}" srcOrd="6" destOrd="0" parTransId="{ACDD7559-EB5E-4859-86DB-3E8B6872BCDE}" sibTransId="{06EBEC07-DB85-47F9-9D23-2946FEFAF29E}"/>
    <dgm:cxn modelId="{D3C884F0-A900-45B0-A11D-2AA29D694CFA}" srcId="{8AA3DD86-1651-4244-B006-9BEA19EE987A}" destId="{8362B3FB-ED4D-48D2-B134-6C6D93B1C82C}" srcOrd="0" destOrd="0" parTransId="{3FE06AAC-3383-4091-BB01-67737499CD4E}" sibTransId="{2B03233C-968F-48DC-9144-F0AAE48A99EB}"/>
    <dgm:cxn modelId="{F3E6B2F8-E4D9-450E-86D3-78B947AFA018}" type="presOf" srcId="{0DDEE49C-4A25-400E-839C-31373C7F8203}" destId="{DC3C4CB2-9916-46A9-814B-DC3292397D38}" srcOrd="0" destOrd="0" presId="urn:microsoft.com/office/officeart/2005/8/layout/chevron1"/>
    <dgm:cxn modelId="{2755A2DB-8FE9-42E7-8C5A-127CE737D324}" type="presParOf" srcId="{A2481BC2-C33E-4778-9586-6050776A46B7}" destId="{806BED97-5112-41F8-BE3D-8DB0F6A27780}" srcOrd="0" destOrd="0" presId="urn:microsoft.com/office/officeart/2005/8/layout/chevron1"/>
    <dgm:cxn modelId="{CC139147-6E35-48F5-B99C-862218AF7764}" type="presParOf" srcId="{A2481BC2-C33E-4778-9586-6050776A46B7}" destId="{3BDCF7F0-32F5-419E-91E5-E154228266B6}" srcOrd="1" destOrd="0" presId="urn:microsoft.com/office/officeart/2005/8/layout/chevron1"/>
    <dgm:cxn modelId="{A915CE64-1FF0-46A4-B977-9329D4C31523}" type="presParOf" srcId="{A2481BC2-C33E-4778-9586-6050776A46B7}" destId="{0EC78804-386B-4A87-98AD-87DABFE64555}" srcOrd="2" destOrd="0" presId="urn:microsoft.com/office/officeart/2005/8/layout/chevron1"/>
    <dgm:cxn modelId="{585884D6-D991-41A4-9C5F-ABD61FA667C7}" type="presParOf" srcId="{A2481BC2-C33E-4778-9586-6050776A46B7}" destId="{187CC447-C43C-49F9-B8D2-27E63EAE3782}" srcOrd="3" destOrd="0" presId="urn:microsoft.com/office/officeart/2005/8/layout/chevron1"/>
    <dgm:cxn modelId="{80FB5883-155D-4498-B38F-D0662E105C3A}" type="presParOf" srcId="{A2481BC2-C33E-4778-9586-6050776A46B7}" destId="{E29778AE-F2A9-456F-838A-DA7A24FC9306}" srcOrd="4" destOrd="0" presId="urn:microsoft.com/office/officeart/2005/8/layout/chevron1"/>
    <dgm:cxn modelId="{4336B126-40BC-4D0E-A8D6-CF58C9539DC9}" type="presParOf" srcId="{A2481BC2-C33E-4778-9586-6050776A46B7}" destId="{790AFA79-A2DC-4F60-922F-A7038FCBA6E4}" srcOrd="5" destOrd="0" presId="urn:microsoft.com/office/officeart/2005/8/layout/chevron1"/>
    <dgm:cxn modelId="{AF18D25E-18DF-428D-847F-09604F5A1B38}" type="presParOf" srcId="{A2481BC2-C33E-4778-9586-6050776A46B7}" destId="{DC3C4CB2-9916-46A9-814B-DC3292397D38}" srcOrd="6" destOrd="0" presId="urn:microsoft.com/office/officeart/2005/8/layout/chevron1"/>
    <dgm:cxn modelId="{44D2C974-0A5C-41B3-ADEA-8946161AE2F1}" type="presParOf" srcId="{A2481BC2-C33E-4778-9586-6050776A46B7}" destId="{6D609063-DC5A-4EDB-BFD6-27416A611B14}" srcOrd="7" destOrd="0" presId="urn:microsoft.com/office/officeart/2005/8/layout/chevron1"/>
    <dgm:cxn modelId="{9345C14C-AFD9-4AA2-8293-BF6E6C0AF224}" type="presParOf" srcId="{A2481BC2-C33E-4778-9586-6050776A46B7}" destId="{B2EFB660-DE77-4A6A-A094-6BC4AC1A4708}" srcOrd="8" destOrd="0" presId="urn:microsoft.com/office/officeart/2005/8/layout/chevron1"/>
    <dgm:cxn modelId="{939A8589-8297-45AB-81F4-A75132BFCFE6}" type="presParOf" srcId="{A2481BC2-C33E-4778-9586-6050776A46B7}" destId="{DF98BEB7-19EA-4C7A-9699-183C79A20186}" srcOrd="9" destOrd="0" presId="urn:microsoft.com/office/officeart/2005/8/layout/chevron1"/>
    <dgm:cxn modelId="{9AB5E4F5-ECE3-46E7-A277-E6A642235002}" type="presParOf" srcId="{A2481BC2-C33E-4778-9586-6050776A46B7}" destId="{BE22E671-C1DD-400D-A68C-3839BFB7FDEE}" srcOrd="10" destOrd="0" presId="urn:microsoft.com/office/officeart/2005/8/layout/chevron1"/>
    <dgm:cxn modelId="{D1DA14AA-4064-4437-8E6B-925059705569}" type="presParOf" srcId="{A2481BC2-C33E-4778-9586-6050776A46B7}" destId="{4E06B13C-265D-4A5C-9958-8C325B35DC74}" srcOrd="11" destOrd="0" presId="urn:microsoft.com/office/officeart/2005/8/layout/chevron1"/>
    <dgm:cxn modelId="{29D1BCE0-80C4-4C71-AB50-080469502E68}" type="presParOf" srcId="{A2481BC2-C33E-4778-9586-6050776A46B7}" destId="{1F0F9A9F-48D3-41C9-838C-22A20D4C27EC}" srcOrd="12"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pt>
    <dgm:pt modelId="{34CCB1D6-B82C-4141-9672-7ADC16289180}">
      <dgm:prSet phldrT="[Text]" custT="1"/>
      <dgm:spPr>
        <a:solidFill>
          <a:srgbClr val="000A6C"/>
        </a:solidFill>
        <a:ln w="57150">
          <a:noFill/>
        </a:ln>
      </dgm:spPr>
      <dgm:t>
        <a:bodyPr/>
        <a:lstStyle/>
        <a:p>
          <a:r>
            <a:rPr lang="nl-NL" sz="1600" dirty="0"/>
            <a:t>DSP (22)</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5047FF"/>
        </a:solidFill>
      </dgm:spPr>
      <dgm:t>
        <a:bodyPr/>
        <a:lstStyle/>
        <a:p>
          <a:r>
            <a:rPr lang="nl-NL" sz="1600" dirty="0"/>
            <a:t>DEL (5)</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5047FF"/>
        </a:solidFill>
        <a:ln w="38100">
          <a:solidFill>
            <a:srgbClr val="07008E"/>
          </a:solidFill>
        </a:ln>
      </dgm:spPr>
      <dgm:t>
        <a:bodyPr/>
        <a:lstStyle/>
        <a:p>
          <a:r>
            <a:rPr lang="nl-NL" sz="1600" dirty="0"/>
            <a:t>IM (5)</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9E637AA3-7D9E-4FDF-B85C-F6E227A5F623}">
      <dgm:prSet phldrT="[Text]" custT="1"/>
      <dgm:spPr>
        <a:solidFill>
          <a:srgbClr val="5047FF"/>
        </a:solidFill>
        <a:ln w="38100">
          <a:solidFill>
            <a:srgbClr val="07008E"/>
          </a:solidFill>
        </a:ln>
      </dgm:spPr>
      <dgm:t>
        <a:bodyPr/>
        <a:lstStyle/>
        <a:p>
          <a:r>
            <a:rPr lang="nl-NL" sz="1600" dirty="0"/>
            <a:t>DOPR (6)</a:t>
          </a:r>
          <a:endParaRPr lang="en-GB" sz="1600" dirty="0"/>
        </a:p>
      </dgm:t>
    </dgm:pt>
    <dgm:pt modelId="{6BD1D791-1202-48D8-A381-6E88A0B81CB2}" type="parTrans" cxnId="{54F02FC3-93D2-441D-8386-E1D74B6C5CED}">
      <dgm:prSet/>
      <dgm:spPr/>
      <dgm:t>
        <a:bodyPr/>
        <a:lstStyle/>
        <a:p>
          <a:endParaRPr lang="en-GB"/>
        </a:p>
      </dgm:t>
    </dgm:pt>
    <dgm:pt modelId="{738ABB4B-8592-492B-AC14-D0C29F085639}" type="sibTrans" cxnId="{54F02FC3-93D2-441D-8386-E1D74B6C5CED}">
      <dgm:prSet/>
      <dgm:spPr/>
      <dgm:t>
        <a:bodyPr/>
        <a:lstStyle/>
        <a:p>
          <a:endParaRPr lang="en-GB"/>
        </a:p>
      </dgm:t>
    </dgm:pt>
    <dgm:pt modelId="{4C5F9B40-0D7D-4E45-AE6A-9D66D9CC585F}">
      <dgm:prSet phldrT="[Text]" custT="1"/>
      <dgm:spPr>
        <a:solidFill>
          <a:srgbClr val="5047FF"/>
        </a:solidFill>
      </dgm:spPr>
      <dgm:t>
        <a:bodyPr/>
        <a:lstStyle/>
        <a:p>
          <a:r>
            <a:rPr lang="nl-NL" sz="1600" dirty="0"/>
            <a:t>ACE (5)</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EAC3BA8B-A112-4690-9C85-F27FF600BCC1}">
      <dgm:prSet phldrT="[Text]" custT="1"/>
      <dgm:spPr>
        <a:solidFill>
          <a:srgbClr val="5047FF"/>
        </a:solidFill>
      </dgm:spPr>
      <dgm:t>
        <a:bodyPr/>
        <a:lstStyle/>
        <a:p>
          <a:r>
            <a:rPr lang="nl-NL" sz="1600" dirty="0"/>
            <a:t>DOL (5)</a:t>
          </a:r>
          <a:endParaRPr lang="en-GB" sz="1600" dirty="0"/>
        </a:p>
      </dgm:t>
    </dgm:pt>
    <dgm:pt modelId="{D7AB744C-820A-4596-9C34-72F4A5E8AB71}" type="parTrans" cxnId="{0D0A54C9-5CAB-4728-A411-0C09C01083D2}">
      <dgm:prSet/>
      <dgm:spPr/>
      <dgm:t>
        <a:bodyPr/>
        <a:lstStyle/>
        <a:p>
          <a:endParaRPr lang="en-GB"/>
        </a:p>
      </dgm:t>
    </dgm:pt>
    <dgm:pt modelId="{53BBADA8-82CB-4F2F-B863-05BDFF8FA119}" type="sibTrans" cxnId="{0D0A54C9-5CAB-4728-A411-0C09C01083D2}">
      <dgm:prSet/>
      <dgm:spPr/>
      <dgm:t>
        <a:bodyPr/>
        <a:lstStyle/>
        <a:p>
          <a:endParaRPr lang="en-GB"/>
        </a:p>
      </dgm:t>
    </dgm:pt>
    <dgm:pt modelId="{0FAA2A8C-6C04-47D2-9DFA-E77F1F67B5CD}">
      <dgm:prSet phldrT="[Text]" custT="1"/>
      <dgm:spPr>
        <a:solidFill>
          <a:srgbClr val="5047FF"/>
        </a:solidFill>
      </dgm:spPr>
      <dgm:t>
        <a:bodyPr/>
        <a:lstStyle/>
        <a:p>
          <a:r>
            <a:rPr lang="nl-NL" sz="1600" dirty="0"/>
            <a:t>IP (1)</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7">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7">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7" custScaleX="107981" custScaleY="111720" custLinFactNeighborX="3032">
        <dgm:presLayoutVars>
          <dgm:bulletEnabled val="1"/>
        </dgm:presLayoutVars>
      </dgm:prSet>
      <dgm:spPr/>
    </dgm:pt>
    <dgm:pt modelId="{42361623-B915-40E8-8334-D03F370418E0}" type="pres">
      <dgm:prSet presAssocID="{E13ACCA3-85D9-4515-AEA5-56C2AAA9982B}" presName="parSpace" presStyleCnt="0"/>
      <dgm:spPr/>
    </dgm:pt>
    <dgm:pt modelId="{89945F98-62CE-47F4-BCEA-297F93EE3C75}" type="pres">
      <dgm:prSet presAssocID="{9E637AA3-7D9E-4FDF-B85C-F6E227A5F623}" presName="parTxOnly" presStyleLbl="node1" presStyleIdx="3" presStyleCnt="7" custScaleX="101871" custScaleY="111720" custLinFactNeighborX="20459">
        <dgm:presLayoutVars>
          <dgm:bulletEnabled val="1"/>
        </dgm:presLayoutVars>
      </dgm:prSet>
      <dgm:spPr/>
    </dgm:pt>
    <dgm:pt modelId="{08BF767E-D647-4CB3-B817-DB6D0E4D118D}" type="pres">
      <dgm:prSet presAssocID="{738ABB4B-8592-492B-AC14-D0C29F085639}" presName="parSpace" presStyleCnt="0"/>
      <dgm:spPr/>
    </dgm:pt>
    <dgm:pt modelId="{314C993F-3B20-4685-95FA-77075270494C}" type="pres">
      <dgm:prSet presAssocID="{4C5F9B40-0D7D-4E45-AE6A-9D66D9CC585F}" presName="parTxOnly" presStyleLbl="node1" presStyleIdx="4" presStyleCnt="7" custLinFactNeighborX="44411">
        <dgm:presLayoutVars>
          <dgm:bulletEnabled val="1"/>
        </dgm:presLayoutVars>
      </dgm:prSet>
      <dgm:spPr/>
    </dgm:pt>
    <dgm:pt modelId="{93EB2457-6BE7-4F0A-9BA2-2ED29BD6F5FC}" type="pres">
      <dgm:prSet presAssocID="{83241214-A805-4F07-852A-F8B85A59440E}" presName="parSpace" presStyleCnt="0"/>
      <dgm:spPr/>
    </dgm:pt>
    <dgm:pt modelId="{48A2B4AC-A0CD-48D2-9043-8E1639182002}" type="pres">
      <dgm:prSet presAssocID="{EAC3BA8B-A112-4690-9C85-F27FF600BCC1}" presName="parTxOnly" presStyleLbl="node1" presStyleIdx="5" presStyleCnt="7" custLinFactNeighborX="790">
        <dgm:presLayoutVars>
          <dgm:bulletEnabled val="1"/>
        </dgm:presLayoutVars>
      </dgm:prSet>
      <dgm:spPr/>
    </dgm:pt>
    <dgm:pt modelId="{AE2BD115-0DD2-4BB5-AB36-F529596961ED}" type="pres">
      <dgm:prSet presAssocID="{53BBADA8-82CB-4F2F-B863-05BDFF8FA119}" presName="parSpace" presStyleCnt="0"/>
      <dgm:spPr/>
    </dgm:pt>
    <dgm:pt modelId="{C7E8A219-FAF6-4330-9CB2-121504828A96}" type="pres">
      <dgm:prSet presAssocID="{0FAA2A8C-6C04-47D2-9DFA-E77F1F67B5CD}" presName="parTxOnly" presStyleLbl="node1" presStyleIdx="6" presStyleCnt="7" custScaleX="89834" custLinFactNeighborX="11009" custLinFactNeighborY="132">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50933D12-A638-400F-82C1-C4B3E768E28F}" type="presOf" srcId="{9E637AA3-7D9E-4FDF-B85C-F6E227A5F623}" destId="{89945F98-62CE-47F4-BCEA-297F93EE3C75}"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78CCB744-79F5-4236-9890-E3FC6E655FF5}" type="presOf" srcId="{EAC3BA8B-A112-4690-9C85-F27FF600BCC1}" destId="{48A2B4AC-A0CD-48D2-9043-8E1639182002}" srcOrd="0" destOrd="0" presId="urn:microsoft.com/office/officeart/2005/8/layout/hChevron3"/>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54F02FC3-93D2-441D-8386-E1D74B6C5CED}" srcId="{E5EAD955-DEDB-4817-B4F0-6142BE38EFFF}" destId="{9E637AA3-7D9E-4FDF-B85C-F6E227A5F623}" srcOrd="3" destOrd="0" parTransId="{6BD1D791-1202-48D8-A381-6E88A0B81CB2}" sibTransId="{738ABB4B-8592-492B-AC14-D0C29F085639}"/>
    <dgm:cxn modelId="{0D0A54C9-5CAB-4728-A411-0C09C01083D2}" srcId="{E5EAD955-DEDB-4817-B4F0-6142BE38EFFF}" destId="{EAC3BA8B-A112-4690-9C85-F27FF600BCC1}" srcOrd="5" destOrd="0" parTransId="{D7AB744C-820A-4596-9C34-72F4A5E8AB71}" sibTransId="{53BBADA8-82CB-4F2F-B863-05BDFF8FA119}"/>
    <dgm:cxn modelId="{461631D4-93CE-4559-9286-EAD09101F953}" type="presOf" srcId="{A32302BE-D62F-494F-9F38-58EEB126742C}" destId="{864DF424-0C9F-4EE8-9220-BBE13CF602F1}" srcOrd="0" destOrd="0" presId="urn:microsoft.com/office/officeart/2005/8/layout/hChevron3"/>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7B74995D-ADB7-48A3-94FA-3ABCDC8999EC}" type="presParOf" srcId="{8B634797-A769-45FC-B888-F7ED540B1FC6}" destId="{89945F98-62CE-47F4-BCEA-297F93EE3C75}" srcOrd="6" destOrd="0" presId="urn:microsoft.com/office/officeart/2005/8/layout/hChevron3"/>
    <dgm:cxn modelId="{CD0D2D95-4AF2-449E-8493-F4BF164B6D14}" type="presParOf" srcId="{8B634797-A769-45FC-B888-F7ED540B1FC6}" destId="{08BF767E-D647-4CB3-B817-DB6D0E4D118D}"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9C5BF091-0A6F-410D-A754-9CD72EA0C298}" type="presParOf" srcId="{8B634797-A769-45FC-B888-F7ED540B1FC6}" destId="{48A2B4AC-A0CD-48D2-9043-8E1639182002}" srcOrd="10" destOrd="0" presId="urn:microsoft.com/office/officeart/2005/8/layout/hChevron3"/>
    <dgm:cxn modelId="{81E2720B-45EE-4CDA-AE59-0F670B9162AF}" type="presParOf" srcId="{8B634797-A769-45FC-B888-F7ED540B1FC6}" destId="{AE2BD115-0DD2-4BB5-AB36-F529596961ED}"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487C76CA-B582-4ECF-ADFA-BB6981256160}" type="doc">
      <dgm:prSet loTypeId="urn:microsoft.com/office/officeart/2005/8/layout/chevron1" loCatId="process" qsTypeId="urn:microsoft.com/office/officeart/2005/8/quickstyle/simple1" qsCatId="simple" csTypeId="urn:microsoft.com/office/officeart/2005/8/colors/accent1_2" csCatId="accent1" phldr="1"/>
      <dgm:spPr/>
    </dgm:pt>
    <dgm:pt modelId="{764EE2E6-EC7B-4A29-9109-F503631A4B9A}">
      <dgm:prSet phldrT="[Text]"/>
      <dgm:spPr>
        <a:solidFill>
          <a:srgbClr val="FFA94B"/>
        </a:solidFill>
        <a:ln>
          <a:solidFill>
            <a:srgbClr val="CC6600"/>
          </a:solidFill>
        </a:ln>
      </dgm:spPr>
      <dgm:t>
        <a:bodyPr/>
        <a:lstStyle/>
        <a:p>
          <a:r>
            <a:rPr lang="nl-NL" dirty="0"/>
            <a:t>WL</a:t>
          </a:r>
        </a:p>
      </dgm:t>
    </dgm:pt>
    <dgm:pt modelId="{CC861C9E-5156-4D6B-925C-AA50219870F2}" type="parTrans" cxnId="{2BC4E472-1220-4948-93DE-6EA435EAB05C}">
      <dgm:prSet/>
      <dgm:spPr/>
      <dgm:t>
        <a:bodyPr/>
        <a:lstStyle/>
        <a:p>
          <a:endParaRPr lang="en-GB"/>
        </a:p>
      </dgm:t>
    </dgm:pt>
    <dgm:pt modelId="{F6CC4AF9-DC73-43B0-B8A1-E18C1002CD24}" type="sibTrans" cxnId="{2BC4E472-1220-4948-93DE-6EA435EAB05C}">
      <dgm:prSet/>
      <dgm:spPr/>
      <dgm:t>
        <a:bodyPr/>
        <a:lstStyle/>
        <a:p>
          <a:endParaRPr lang="en-GB"/>
        </a:p>
      </dgm:t>
    </dgm:pt>
    <dgm:pt modelId="{1F982712-3750-4688-A58B-C09F9DE7D2A5}">
      <dgm:prSet phldrT="[Text]"/>
      <dgm:spPr>
        <a:solidFill>
          <a:srgbClr val="FFA94B"/>
        </a:solidFill>
        <a:ln>
          <a:solidFill>
            <a:srgbClr val="CC6600"/>
          </a:solidFill>
        </a:ln>
      </dgm:spPr>
      <dgm:t>
        <a:bodyPr/>
        <a:lstStyle/>
        <a:p>
          <a:r>
            <a:rPr lang="nl-NL" dirty="0"/>
            <a:t>STA</a:t>
          </a:r>
          <a:endParaRPr lang="en-GB" dirty="0"/>
        </a:p>
      </dgm:t>
    </dgm:pt>
    <dgm:pt modelId="{ADB43C98-9604-4D90-AA2C-04F752342C3E}" type="parTrans" cxnId="{CA536618-F2D8-4C91-ADEF-49BA1A29D4E6}">
      <dgm:prSet/>
      <dgm:spPr/>
      <dgm:t>
        <a:bodyPr/>
        <a:lstStyle/>
        <a:p>
          <a:endParaRPr lang="en-GB"/>
        </a:p>
      </dgm:t>
    </dgm:pt>
    <dgm:pt modelId="{646A84C7-AE5E-4107-A22B-5C834B36807A}" type="sibTrans" cxnId="{CA536618-F2D8-4C91-ADEF-49BA1A29D4E6}">
      <dgm:prSet/>
      <dgm:spPr/>
      <dgm:t>
        <a:bodyPr/>
        <a:lstStyle/>
        <a:p>
          <a:endParaRPr lang="en-GB"/>
        </a:p>
      </dgm:t>
    </dgm:pt>
    <dgm:pt modelId="{D5C6D956-45FC-4819-8109-08E7CB681A97}">
      <dgm:prSet phldrT="[Text]"/>
      <dgm:spPr>
        <a:solidFill>
          <a:srgbClr val="FFA94B"/>
        </a:solidFill>
        <a:ln>
          <a:solidFill>
            <a:srgbClr val="CC6600"/>
          </a:solidFill>
        </a:ln>
      </dgm:spPr>
      <dgm:t>
        <a:bodyPr/>
        <a:lstStyle/>
        <a:p>
          <a:r>
            <a:rPr lang="nl-NL" dirty="0"/>
            <a:t>MTO1</a:t>
          </a:r>
          <a:endParaRPr lang="en-GB" dirty="0"/>
        </a:p>
      </dgm:t>
    </dgm:pt>
    <dgm:pt modelId="{0A54B479-E2ED-40DF-BED7-19D6F77AAC0E}" type="parTrans" cxnId="{DD6A3E79-9176-4A73-9134-1899D7E6D367}">
      <dgm:prSet/>
      <dgm:spPr/>
      <dgm:t>
        <a:bodyPr/>
        <a:lstStyle/>
        <a:p>
          <a:endParaRPr lang="en-GB"/>
        </a:p>
      </dgm:t>
    </dgm:pt>
    <dgm:pt modelId="{E042CFF7-7C46-4258-B422-6929D9082369}" type="sibTrans" cxnId="{DD6A3E79-9176-4A73-9134-1899D7E6D367}">
      <dgm:prSet/>
      <dgm:spPr/>
      <dgm:t>
        <a:bodyPr/>
        <a:lstStyle/>
        <a:p>
          <a:endParaRPr lang="en-GB"/>
        </a:p>
      </dgm:t>
    </dgm:pt>
    <dgm:pt modelId="{2AF1D0FF-E65C-4A7E-B1A2-FC386E320DD9}">
      <dgm:prSet phldrT="[Text]"/>
      <dgm:spPr>
        <a:solidFill>
          <a:srgbClr val="FFA94B"/>
        </a:solidFill>
        <a:ln>
          <a:solidFill>
            <a:srgbClr val="CC6600"/>
          </a:solidFill>
        </a:ln>
      </dgm:spPr>
      <dgm:t>
        <a:bodyPr/>
        <a:lstStyle/>
        <a:p>
          <a:r>
            <a:rPr lang="nl-NL" dirty="0"/>
            <a:t>MTO2</a:t>
          </a:r>
          <a:endParaRPr lang="en-GB" dirty="0"/>
        </a:p>
      </dgm:t>
    </dgm:pt>
    <dgm:pt modelId="{7056B20D-FAC7-43AB-88BE-6224DDFD7D9B}" type="parTrans" cxnId="{8A962F6E-FA57-4AD2-ACD9-096C2E00FF17}">
      <dgm:prSet/>
      <dgm:spPr/>
      <dgm:t>
        <a:bodyPr/>
        <a:lstStyle/>
        <a:p>
          <a:endParaRPr lang="en-GB"/>
        </a:p>
      </dgm:t>
    </dgm:pt>
    <dgm:pt modelId="{3FC3362A-4F1E-43AA-BE77-3EFA63035E58}" type="sibTrans" cxnId="{8A962F6E-FA57-4AD2-ACD9-096C2E00FF17}">
      <dgm:prSet/>
      <dgm:spPr/>
      <dgm:t>
        <a:bodyPr/>
        <a:lstStyle/>
        <a:p>
          <a:endParaRPr lang="en-GB"/>
        </a:p>
      </dgm:t>
    </dgm:pt>
    <dgm:pt modelId="{0F958563-063F-402C-BE71-ABC1A4B17590}">
      <dgm:prSet phldrT="[Text]"/>
      <dgm:spPr>
        <a:solidFill>
          <a:srgbClr val="FFA94B"/>
        </a:solidFill>
        <a:ln>
          <a:solidFill>
            <a:srgbClr val="CC6600"/>
          </a:solidFill>
        </a:ln>
      </dgm:spPr>
      <dgm:t>
        <a:bodyPr/>
        <a:lstStyle/>
        <a:p>
          <a:r>
            <a:rPr lang="nl-NL" dirty="0"/>
            <a:t>MTO3</a:t>
          </a:r>
          <a:endParaRPr lang="en-GB" dirty="0"/>
        </a:p>
      </dgm:t>
    </dgm:pt>
    <dgm:pt modelId="{C753D758-D8B7-443C-93EA-5D11939552BC}" type="parTrans" cxnId="{095060EE-881B-4E56-9620-AABB90C9BDA1}">
      <dgm:prSet/>
      <dgm:spPr/>
      <dgm:t>
        <a:bodyPr/>
        <a:lstStyle/>
        <a:p>
          <a:endParaRPr lang="en-GB"/>
        </a:p>
      </dgm:t>
    </dgm:pt>
    <dgm:pt modelId="{B84D7F41-4E3C-4332-A0BD-5F6849775F07}" type="sibTrans" cxnId="{095060EE-881B-4E56-9620-AABB90C9BDA1}">
      <dgm:prSet/>
      <dgm:spPr/>
      <dgm:t>
        <a:bodyPr/>
        <a:lstStyle/>
        <a:p>
          <a:endParaRPr lang="en-GB"/>
        </a:p>
      </dgm:t>
    </dgm:pt>
    <dgm:pt modelId="{0E103AAC-50D8-4A83-8CE0-3E2A04425A2A}">
      <dgm:prSet phldrT="[Text]"/>
      <dgm:spPr>
        <a:solidFill>
          <a:srgbClr val="FFA94B"/>
        </a:solidFill>
        <a:ln>
          <a:solidFill>
            <a:srgbClr val="CC6600"/>
          </a:solidFill>
        </a:ln>
      </dgm:spPr>
      <dgm:t>
        <a:bodyPr/>
        <a:lstStyle/>
        <a:p>
          <a:r>
            <a:rPr lang="nl-NL" dirty="0"/>
            <a:t>MTO4</a:t>
          </a:r>
          <a:endParaRPr lang="en-GB" dirty="0"/>
        </a:p>
      </dgm:t>
    </dgm:pt>
    <dgm:pt modelId="{375460ED-7ED5-4D93-8177-ABF050C977FB}" type="parTrans" cxnId="{542233FD-D8EA-4A1F-8E2F-F50AC6C9BF49}">
      <dgm:prSet/>
      <dgm:spPr/>
      <dgm:t>
        <a:bodyPr/>
        <a:lstStyle/>
        <a:p>
          <a:endParaRPr lang="en-GB"/>
        </a:p>
      </dgm:t>
    </dgm:pt>
    <dgm:pt modelId="{F9430DAD-F0BE-4FDF-A83C-0E15A2F991B7}" type="sibTrans" cxnId="{542233FD-D8EA-4A1F-8E2F-F50AC6C9BF49}">
      <dgm:prSet/>
      <dgm:spPr/>
      <dgm:t>
        <a:bodyPr/>
        <a:lstStyle/>
        <a:p>
          <a:endParaRPr lang="en-GB"/>
        </a:p>
      </dgm:t>
    </dgm:pt>
    <dgm:pt modelId="{4D766C9F-E235-488A-86EC-5457ECB5BF3F}">
      <dgm:prSet phldrT="[Text]"/>
      <dgm:spPr>
        <a:solidFill>
          <a:srgbClr val="FFA94B"/>
        </a:solidFill>
        <a:ln>
          <a:solidFill>
            <a:srgbClr val="CC6600"/>
          </a:solidFill>
        </a:ln>
      </dgm:spPr>
      <dgm:t>
        <a:bodyPr/>
        <a:lstStyle/>
        <a:p>
          <a:r>
            <a:rPr lang="nl-NL" dirty="0"/>
            <a:t>IOV</a:t>
          </a:r>
          <a:endParaRPr lang="en-GB" dirty="0"/>
        </a:p>
      </dgm:t>
    </dgm:pt>
    <dgm:pt modelId="{B99BE59C-45D1-48CE-A009-A3F81B0D4F02}" type="parTrans" cxnId="{F8C85128-3E26-4AB8-A5D7-96AA933AF2FF}">
      <dgm:prSet/>
      <dgm:spPr/>
      <dgm:t>
        <a:bodyPr/>
        <a:lstStyle/>
        <a:p>
          <a:endParaRPr lang="en-GB"/>
        </a:p>
      </dgm:t>
    </dgm:pt>
    <dgm:pt modelId="{1E50EB9B-05A4-4216-BCB4-0EF11C42BA12}" type="sibTrans" cxnId="{F8C85128-3E26-4AB8-A5D7-96AA933AF2FF}">
      <dgm:prSet/>
      <dgm:spPr/>
      <dgm:t>
        <a:bodyPr/>
        <a:lstStyle/>
        <a:p>
          <a:endParaRPr lang="en-GB"/>
        </a:p>
      </dgm:t>
    </dgm:pt>
    <dgm:pt modelId="{A4B69FA2-52E5-42C6-A01C-41B17418EC81}">
      <dgm:prSet phldrT="[Text]"/>
      <dgm:spPr>
        <a:solidFill>
          <a:srgbClr val="FFA94B"/>
        </a:solidFill>
        <a:ln>
          <a:solidFill>
            <a:srgbClr val="CC6600"/>
          </a:solidFill>
        </a:ln>
      </dgm:spPr>
      <dgm:t>
        <a:bodyPr/>
        <a:lstStyle/>
        <a:p>
          <a:r>
            <a:rPr lang="nl-NL" dirty="0"/>
            <a:t>SCRIPTIE</a:t>
          </a:r>
          <a:endParaRPr lang="en-GB" dirty="0"/>
        </a:p>
      </dgm:t>
    </dgm:pt>
    <dgm:pt modelId="{97365EFE-67EB-41A7-AE70-16C71210F67A}" type="parTrans" cxnId="{0BE546C9-D35B-493A-AFFF-6B1ADBB92009}">
      <dgm:prSet/>
      <dgm:spPr/>
      <dgm:t>
        <a:bodyPr/>
        <a:lstStyle/>
        <a:p>
          <a:endParaRPr lang="en-GB"/>
        </a:p>
      </dgm:t>
    </dgm:pt>
    <dgm:pt modelId="{7E137090-7CAD-4B4C-AC9D-A05918009487}" type="sibTrans" cxnId="{0BE546C9-D35B-493A-AFFF-6B1ADBB92009}">
      <dgm:prSet/>
      <dgm:spPr/>
      <dgm:t>
        <a:bodyPr/>
        <a:lstStyle/>
        <a:p>
          <a:endParaRPr lang="en-GB"/>
        </a:p>
      </dgm:t>
    </dgm:pt>
    <dgm:pt modelId="{60D344EC-58DA-4B03-8AEE-053B75395E0C}" type="pres">
      <dgm:prSet presAssocID="{487C76CA-B582-4ECF-ADFA-BB6981256160}" presName="Name0" presStyleCnt="0">
        <dgm:presLayoutVars>
          <dgm:dir/>
          <dgm:animLvl val="lvl"/>
          <dgm:resizeHandles val="exact"/>
        </dgm:presLayoutVars>
      </dgm:prSet>
      <dgm:spPr/>
    </dgm:pt>
    <dgm:pt modelId="{822C7EC6-F6DD-48CE-A289-F862EB3DEE8D}" type="pres">
      <dgm:prSet presAssocID="{764EE2E6-EC7B-4A29-9109-F503631A4B9A}" presName="parTxOnly" presStyleLbl="node1" presStyleIdx="0" presStyleCnt="8">
        <dgm:presLayoutVars>
          <dgm:chMax val="0"/>
          <dgm:chPref val="0"/>
          <dgm:bulletEnabled val="1"/>
        </dgm:presLayoutVars>
      </dgm:prSet>
      <dgm:spPr/>
    </dgm:pt>
    <dgm:pt modelId="{4864F578-50BE-41F9-89AC-142AEE23D25B}" type="pres">
      <dgm:prSet presAssocID="{F6CC4AF9-DC73-43B0-B8A1-E18C1002CD24}" presName="parTxOnlySpace" presStyleCnt="0"/>
      <dgm:spPr/>
    </dgm:pt>
    <dgm:pt modelId="{6911E24B-87FF-44C5-8AC9-EAC597463EC6}" type="pres">
      <dgm:prSet presAssocID="{1F982712-3750-4688-A58B-C09F9DE7D2A5}" presName="parTxOnly" presStyleLbl="node1" presStyleIdx="1" presStyleCnt="8">
        <dgm:presLayoutVars>
          <dgm:chMax val="0"/>
          <dgm:chPref val="0"/>
          <dgm:bulletEnabled val="1"/>
        </dgm:presLayoutVars>
      </dgm:prSet>
      <dgm:spPr/>
    </dgm:pt>
    <dgm:pt modelId="{35C452E6-D405-4943-ADA0-F13FCA5F25AF}" type="pres">
      <dgm:prSet presAssocID="{646A84C7-AE5E-4107-A22B-5C834B36807A}" presName="parTxOnlySpace" presStyleCnt="0"/>
      <dgm:spPr/>
    </dgm:pt>
    <dgm:pt modelId="{9B4766BD-B757-4FA3-BC0B-C0B3EAAB6113}" type="pres">
      <dgm:prSet presAssocID="{D5C6D956-45FC-4819-8109-08E7CB681A97}" presName="parTxOnly" presStyleLbl="node1" presStyleIdx="2" presStyleCnt="8">
        <dgm:presLayoutVars>
          <dgm:chMax val="0"/>
          <dgm:chPref val="0"/>
          <dgm:bulletEnabled val="1"/>
        </dgm:presLayoutVars>
      </dgm:prSet>
      <dgm:spPr/>
    </dgm:pt>
    <dgm:pt modelId="{16E53BC3-95E3-443D-8065-9E054991FEF2}" type="pres">
      <dgm:prSet presAssocID="{E042CFF7-7C46-4258-B422-6929D9082369}" presName="parTxOnlySpace" presStyleCnt="0"/>
      <dgm:spPr/>
    </dgm:pt>
    <dgm:pt modelId="{7AD62F2C-C87F-4D88-8396-0F1A13B484D2}" type="pres">
      <dgm:prSet presAssocID="{2AF1D0FF-E65C-4A7E-B1A2-FC386E320DD9}" presName="parTxOnly" presStyleLbl="node1" presStyleIdx="3" presStyleCnt="8">
        <dgm:presLayoutVars>
          <dgm:chMax val="0"/>
          <dgm:chPref val="0"/>
          <dgm:bulletEnabled val="1"/>
        </dgm:presLayoutVars>
      </dgm:prSet>
      <dgm:spPr/>
    </dgm:pt>
    <dgm:pt modelId="{9027D378-4A0C-49A5-9CD8-3976E4B0CDA1}" type="pres">
      <dgm:prSet presAssocID="{3FC3362A-4F1E-43AA-BE77-3EFA63035E58}" presName="parTxOnlySpace" presStyleCnt="0"/>
      <dgm:spPr/>
    </dgm:pt>
    <dgm:pt modelId="{69A18EF6-CF50-46F3-898C-7BE8FFCD80FC}" type="pres">
      <dgm:prSet presAssocID="{0F958563-063F-402C-BE71-ABC1A4B17590}" presName="parTxOnly" presStyleLbl="node1" presStyleIdx="4" presStyleCnt="8">
        <dgm:presLayoutVars>
          <dgm:chMax val="0"/>
          <dgm:chPref val="0"/>
          <dgm:bulletEnabled val="1"/>
        </dgm:presLayoutVars>
      </dgm:prSet>
      <dgm:spPr/>
    </dgm:pt>
    <dgm:pt modelId="{14F0F8DE-DE8A-4EE3-922D-33B837E8A48B}" type="pres">
      <dgm:prSet presAssocID="{B84D7F41-4E3C-4332-A0BD-5F6849775F07}" presName="parTxOnlySpace" presStyleCnt="0"/>
      <dgm:spPr/>
    </dgm:pt>
    <dgm:pt modelId="{71BE9AF4-45C0-4DBC-B54D-B279FE9E98EC}" type="pres">
      <dgm:prSet presAssocID="{0E103AAC-50D8-4A83-8CE0-3E2A04425A2A}" presName="parTxOnly" presStyleLbl="node1" presStyleIdx="5" presStyleCnt="8">
        <dgm:presLayoutVars>
          <dgm:chMax val="0"/>
          <dgm:chPref val="0"/>
          <dgm:bulletEnabled val="1"/>
        </dgm:presLayoutVars>
      </dgm:prSet>
      <dgm:spPr/>
    </dgm:pt>
    <dgm:pt modelId="{C08150DD-89EC-4C1B-A46D-D1134157D55E}" type="pres">
      <dgm:prSet presAssocID="{F9430DAD-F0BE-4FDF-A83C-0E15A2F991B7}" presName="parTxOnlySpace" presStyleCnt="0"/>
      <dgm:spPr/>
    </dgm:pt>
    <dgm:pt modelId="{0BD14463-AFC5-49A1-AA24-A0F391690326}" type="pres">
      <dgm:prSet presAssocID="{4D766C9F-E235-488A-86EC-5457ECB5BF3F}" presName="parTxOnly" presStyleLbl="node1" presStyleIdx="6" presStyleCnt="8" custLinFactNeighborX="45424">
        <dgm:presLayoutVars>
          <dgm:chMax val="0"/>
          <dgm:chPref val="0"/>
          <dgm:bulletEnabled val="1"/>
        </dgm:presLayoutVars>
      </dgm:prSet>
      <dgm:spPr/>
    </dgm:pt>
    <dgm:pt modelId="{32CE131F-CB41-46A8-8D17-94A6F45AA566}" type="pres">
      <dgm:prSet presAssocID="{1E50EB9B-05A4-4216-BCB4-0EF11C42BA12}" presName="parTxOnlySpace" presStyleCnt="0"/>
      <dgm:spPr/>
    </dgm:pt>
    <dgm:pt modelId="{1DD9D38E-BECA-4279-8172-F19D015D5A05}" type="pres">
      <dgm:prSet presAssocID="{A4B69FA2-52E5-42C6-A01C-41B17418EC81}" presName="parTxOnly" presStyleLbl="node1" presStyleIdx="7" presStyleCnt="8" custLinFactX="-8926" custLinFactNeighborX="-100000">
        <dgm:presLayoutVars>
          <dgm:chMax val="0"/>
          <dgm:chPref val="0"/>
          <dgm:bulletEnabled val="1"/>
        </dgm:presLayoutVars>
      </dgm:prSet>
      <dgm:spPr/>
    </dgm:pt>
  </dgm:ptLst>
  <dgm:cxnLst>
    <dgm:cxn modelId="{CA536618-F2D8-4C91-ADEF-49BA1A29D4E6}" srcId="{487C76CA-B582-4ECF-ADFA-BB6981256160}" destId="{1F982712-3750-4688-A58B-C09F9DE7D2A5}" srcOrd="1" destOrd="0" parTransId="{ADB43C98-9604-4D90-AA2C-04F752342C3E}" sibTransId="{646A84C7-AE5E-4107-A22B-5C834B36807A}"/>
    <dgm:cxn modelId="{F8C85128-3E26-4AB8-A5D7-96AA933AF2FF}" srcId="{487C76CA-B582-4ECF-ADFA-BB6981256160}" destId="{4D766C9F-E235-488A-86EC-5457ECB5BF3F}" srcOrd="6" destOrd="0" parTransId="{B99BE59C-45D1-48CE-A009-A3F81B0D4F02}" sibTransId="{1E50EB9B-05A4-4216-BCB4-0EF11C42BA12}"/>
    <dgm:cxn modelId="{2995773D-2EED-43FD-8D28-17A7369007B8}" type="presOf" srcId="{0E103AAC-50D8-4A83-8CE0-3E2A04425A2A}" destId="{71BE9AF4-45C0-4DBC-B54D-B279FE9E98EC}" srcOrd="0" destOrd="0" presId="urn:microsoft.com/office/officeart/2005/8/layout/chevron1"/>
    <dgm:cxn modelId="{079CAD3F-59C1-4FD6-A579-087F017ECFB8}" type="presOf" srcId="{A4B69FA2-52E5-42C6-A01C-41B17418EC81}" destId="{1DD9D38E-BECA-4279-8172-F19D015D5A05}" srcOrd="0" destOrd="0" presId="urn:microsoft.com/office/officeart/2005/8/layout/chevron1"/>
    <dgm:cxn modelId="{8DD67768-34D2-4526-BEA7-D59ADB38F552}" type="presOf" srcId="{4D766C9F-E235-488A-86EC-5457ECB5BF3F}" destId="{0BD14463-AFC5-49A1-AA24-A0F391690326}" srcOrd="0" destOrd="0" presId="urn:microsoft.com/office/officeart/2005/8/layout/chevron1"/>
    <dgm:cxn modelId="{8A962F6E-FA57-4AD2-ACD9-096C2E00FF17}" srcId="{487C76CA-B582-4ECF-ADFA-BB6981256160}" destId="{2AF1D0FF-E65C-4A7E-B1A2-FC386E320DD9}" srcOrd="3" destOrd="0" parTransId="{7056B20D-FAC7-43AB-88BE-6224DDFD7D9B}" sibTransId="{3FC3362A-4F1E-43AA-BE77-3EFA63035E58}"/>
    <dgm:cxn modelId="{2BC4E472-1220-4948-93DE-6EA435EAB05C}" srcId="{487C76CA-B582-4ECF-ADFA-BB6981256160}" destId="{764EE2E6-EC7B-4A29-9109-F503631A4B9A}" srcOrd="0" destOrd="0" parTransId="{CC861C9E-5156-4D6B-925C-AA50219870F2}" sibTransId="{F6CC4AF9-DC73-43B0-B8A1-E18C1002CD24}"/>
    <dgm:cxn modelId="{DD6A3E79-9176-4A73-9134-1899D7E6D367}" srcId="{487C76CA-B582-4ECF-ADFA-BB6981256160}" destId="{D5C6D956-45FC-4819-8109-08E7CB681A97}" srcOrd="2" destOrd="0" parTransId="{0A54B479-E2ED-40DF-BED7-19D6F77AAC0E}" sibTransId="{E042CFF7-7C46-4258-B422-6929D9082369}"/>
    <dgm:cxn modelId="{DDD20E7B-754E-4D9F-92D5-257C4990969D}" type="presOf" srcId="{2AF1D0FF-E65C-4A7E-B1A2-FC386E320DD9}" destId="{7AD62F2C-C87F-4D88-8396-0F1A13B484D2}" srcOrd="0" destOrd="0" presId="urn:microsoft.com/office/officeart/2005/8/layout/chevron1"/>
    <dgm:cxn modelId="{B7F74182-2094-446A-AF86-6A67F66E90A1}" type="presOf" srcId="{487C76CA-B582-4ECF-ADFA-BB6981256160}" destId="{60D344EC-58DA-4B03-8AEE-053B75395E0C}" srcOrd="0" destOrd="0" presId="urn:microsoft.com/office/officeart/2005/8/layout/chevron1"/>
    <dgm:cxn modelId="{3B387C87-F9F7-4058-B144-3369FBD27A9B}" type="presOf" srcId="{0F958563-063F-402C-BE71-ABC1A4B17590}" destId="{69A18EF6-CF50-46F3-898C-7BE8FFCD80FC}" srcOrd="0" destOrd="0" presId="urn:microsoft.com/office/officeart/2005/8/layout/chevron1"/>
    <dgm:cxn modelId="{76DE37AB-9E76-499D-B24B-3B428C610913}" type="presOf" srcId="{D5C6D956-45FC-4819-8109-08E7CB681A97}" destId="{9B4766BD-B757-4FA3-BC0B-C0B3EAAB6113}" srcOrd="0" destOrd="0" presId="urn:microsoft.com/office/officeart/2005/8/layout/chevron1"/>
    <dgm:cxn modelId="{D1825BC9-CC7C-44FE-87BC-98A81B84C196}" type="presOf" srcId="{1F982712-3750-4688-A58B-C09F9DE7D2A5}" destId="{6911E24B-87FF-44C5-8AC9-EAC597463EC6}" srcOrd="0" destOrd="0" presId="urn:microsoft.com/office/officeart/2005/8/layout/chevron1"/>
    <dgm:cxn modelId="{0BE546C9-D35B-493A-AFFF-6B1ADBB92009}" srcId="{487C76CA-B582-4ECF-ADFA-BB6981256160}" destId="{A4B69FA2-52E5-42C6-A01C-41B17418EC81}" srcOrd="7" destOrd="0" parTransId="{97365EFE-67EB-41A7-AE70-16C71210F67A}" sibTransId="{7E137090-7CAD-4B4C-AC9D-A05918009487}"/>
    <dgm:cxn modelId="{162D27D5-AD29-49F0-8499-DBF68CC0CF25}" type="presOf" srcId="{764EE2E6-EC7B-4A29-9109-F503631A4B9A}" destId="{822C7EC6-F6DD-48CE-A289-F862EB3DEE8D}" srcOrd="0" destOrd="0" presId="urn:microsoft.com/office/officeart/2005/8/layout/chevron1"/>
    <dgm:cxn modelId="{095060EE-881B-4E56-9620-AABB90C9BDA1}" srcId="{487C76CA-B582-4ECF-ADFA-BB6981256160}" destId="{0F958563-063F-402C-BE71-ABC1A4B17590}" srcOrd="4" destOrd="0" parTransId="{C753D758-D8B7-443C-93EA-5D11939552BC}" sibTransId="{B84D7F41-4E3C-4332-A0BD-5F6849775F07}"/>
    <dgm:cxn modelId="{542233FD-D8EA-4A1F-8E2F-F50AC6C9BF49}" srcId="{487C76CA-B582-4ECF-ADFA-BB6981256160}" destId="{0E103AAC-50D8-4A83-8CE0-3E2A04425A2A}" srcOrd="5" destOrd="0" parTransId="{375460ED-7ED5-4D93-8177-ABF050C977FB}" sibTransId="{F9430DAD-F0BE-4FDF-A83C-0E15A2F991B7}"/>
    <dgm:cxn modelId="{93C56631-74F4-4D9B-B0EF-AB4CB78C5E60}" type="presParOf" srcId="{60D344EC-58DA-4B03-8AEE-053B75395E0C}" destId="{822C7EC6-F6DD-48CE-A289-F862EB3DEE8D}" srcOrd="0" destOrd="0" presId="urn:microsoft.com/office/officeart/2005/8/layout/chevron1"/>
    <dgm:cxn modelId="{EDFE886B-22F5-4C8B-8F25-A5AF36ECAD14}" type="presParOf" srcId="{60D344EC-58DA-4B03-8AEE-053B75395E0C}" destId="{4864F578-50BE-41F9-89AC-142AEE23D25B}" srcOrd="1" destOrd="0" presId="urn:microsoft.com/office/officeart/2005/8/layout/chevron1"/>
    <dgm:cxn modelId="{5440E662-69F5-4A0A-8163-114CCC75C55D}" type="presParOf" srcId="{60D344EC-58DA-4B03-8AEE-053B75395E0C}" destId="{6911E24B-87FF-44C5-8AC9-EAC597463EC6}" srcOrd="2" destOrd="0" presId="urn:microsoft.com/office/officeart/2005/8/layout/chevron1"/>
    <dgm:cxn modelId="{1A3E4A95-ED68-48D3-9B61-DCEDE43F7EC9}" type="presParOf" srcId="{60D344EC-58DA-4B03-8AEE-053B75395E0C}" destId="{35C452E6-D405-4943-ADA0-F13FCA5F25AF}" srcOrd="3" destOrd="0" presId="urn:microsoft.com/office/officeart/2005/8/layout/chevron1"/>
    <dgm:cxn modelId="{9937233D-A7BA-4CFF-ACC1-A55B1B961E15}" type="presParOf" srcId="{60D344EC-58DA-4B03-8AEE-053B75395E0C}" destId="{9B4766BD-B757-4FA3-BC0B-C0B3EAAB6113}" srcOrd="4" destOrd="0" presId="urn:microsoft.com/office/officeart/2005/8/layout/chevron1"/>
    <dgm:cxn modelId="{6CB3B551-3D7F-4F80-9175-C436F8D44968}" type="presParOf" srcId="{60D344EC-58DA-4B03-8AEE-053B75395E0C}" destId="{16E53BC3-95E3-443D-8065-9E054991FEF2}" srcOrd="5" destOrd="0" presId="urn:microsoft.com/office/officeart/2005/8/layout/chevron1"/>
    <dgm:cxn modelId="{76BAFAD5-E8BE-4128-AABC-BF24B9455B5E}" type="presParOf" srcId="{60D344EC-58DA-4B03-8AEE-053B75395E0C}" destId="{7AD62F2C-C87F-4D88-8396-0F1A13B484D2}" srcOrd="6" destOrd="0" presId="urn:microsoft.com/office/officeart/2005/8/layout/chevron1"/>
    <dgm:cxn modelId="{472FDAA0-2C48-468A-9576-B6946700C152}" type="presParOf" srcId="{60D344EC-58DA-4B03-8AEE-053B75395E0C}" destId="{9027D378-4A0C-49A5-9CD8-3976E4B0CDA1}" srcOrd="7" destOrd="0" presId="urn:microsoft.com/office/officeart/2005/8/layout/chevron1"/>
    <dgm:cxn modelId="{FB25559F-860B-475C-BB8A-D6C694D4F769}" type="presParOf" srcId="{60D344EC-58DA-4B03-8AEE-053B75395E0C}" destId="{69A18EF6-CF50-46F3-898C-7BE8FFCD80FC}" srcOrd="8" destOrd="0" presId="urn:microsoft.com/office/officeart/2005/8/layout/chevron1"/>
    <dgm:cxn modelId="{16273C71-5437-4423-9303-32E85AB5301C}" type="presParOf" srcId="{60D344EC-58DA-4B03-8AEE-053B75395E0C}" destId="{14F0F8DE-DE8A-4EE3-922D-33B837E8A48B}" srcOrd="9" destOrd="0" presId="urn:microsoft.com/office/officeart/2005/8/layout/chevron1"/>
    <dgm:cxn modelId="{5F92884A-DD1F-4108-A614-C76E1B1A648C}" type="presParOf" srcId="{60D344EC-58DA-4B03-8AEE-053B75395E0C}" destId="{71BE9AF4-45C0-4DBC-B54D-B279FE9E98EC}" srcOrd="10" destOrd="0" presId="urn:microsoft.com/office/officeart/2005/8/layout/chevron1"/>
    <dgm:cxn modelId="{2127A6E1-46EA-46EF-9D4F-36D369AAA152}" type="presParOf" srcId="{60D344EC-58DA-4B03-8AEE-053B75395E0C}" destId="{C08150DD-89EC-4C1B-A46D-D1134157D55E}" srcOrd="11" destOrd="0" presId="urn:microsoft.com/office/officeart/2005/8/layout/chevron1"/>
    <dgm:cxn modelId="{77E67DEF-39E0-4D6B-9196-2CF7E3E5A949}" type="presParOf" srcId="{60D344EC-58DA-4B03-8AEE-053B75395E0C}" destId="{0BD14463-AFC5-49A1-AA24-A0F391690326}" srcOrd="12" destOrd="0" presId="urn:microsoft.com/office/officeart/2005/8/layout/chevron1"/>
    <dgm:cxn modelId="{11F1A385-2393-4F37-91E0-F27EA1A92433}" type="presParOf" srcId="{60D344EC-58DA-4B03-8AEE-053B75395E0C}" destId="{32CE131F-CB41-46A8-8D17-94A6F45AA566}" srcOrd="13" destOrd="0" presId="urn:microsoft.com/office/officeart/2005/8/layout/chevron1"/>
    <dgm:cxn modelId="{07753978-B750-4C1A-8BC2-C9670734A95D}" type="presParOf" srcId="{60D344EC-58DA-4B03-8AEE-053B75395E0C}" destId="{1DD9D38E-BECA-4279-8172-F19D015D5A05}" srcOrd="14"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2BFAE7BC-8D04-44A7-8E2C-99242E18E1D9}" type="doc">
      <dgm:prSet loTypeId="urn:microsoft.com/office/officeart/2005/8/layout/chevron1" loCatId="process" qsTypeId="urn:microsoft.com/office/officeart/2005/8/quickstyle/simple1" qsCatId="simple" csTypeId="urn:microsoft.com/office/officeart/2005/8/colors/accent1_3" csCatId="accent1" phldr="1"/>
      <dgm:spPr/>
    </dgm:pt>
    <dgm:pt modelId="{C5E7D627-D867-42F0-96C2-84202FD53EE1}">
      <dgm:prSet phldrT="[Text]"/>
      <dgm:spPr/>
      <dgm:t>
        <a:bodyPr/>
        <a:lstStyle/>
        <a:p>
          <a:r>
            <a:rPr lang="nl-NL" b="1" dirty="0"/>
            <a:t>MTO1</a:t>
          </a:r>
          <a:endParaRPr lang="en-GB" b="1" dirty="0"/>
        </a:p>
      </dgm:t>
    </dgm:pt>
    <dgm:pt modelId="{6325B027-28A2-4CBE-BE04-AC3BFFE7DF5F}" type="parTrans" cxnId="{9487AF67-6970-4A12-AA48-96862BED223A}">
      <dgm:prSet/>
      <dgm:spPr/>
      <dgm:t>
        <a:bodyPr/>
        <a:lstStyle/>
        <a:p>
          <a:endParaRPr lang="en-GB"/>
        </a:p>
      </dgm:t>
    </dgm:pt>
    <dgm:pt modelId="{575929A8-45D7-4C7F-AF6E-AE51C92D6C33}" type="sibTrans" cxnId="{9487AF67-6970-4A12-AA48-96862BED223A}">
      <dgm:prSet/>
      <dgm:spPr/>
      <dgm:t>
        <a:bodyPr/>
        <a:lstStyle/>
        <a:p>
          <a:endParaRPr lang="en-GB"/>
        </a:p>
      </dgm:t>
    </dgm:pt>
    <dgm:pt modelId="{EC0720F2-6995-4CCF-95D8-B10632FE7A51}">
      <dgm:prSet phldrT="[Text]"/>
      <dgm:spPr/>
      <dgm:t>
        <a:bodyPr/>
        <a:lstStyle/>
        <a:p>
          <a:r>
            <a:rPr lang="nl-NL" b="1" dirty="0"/>
            <a:t>STA</a:t>
          </a:r>
          <a:endParaRPr lang="en-GB" b="1" dirty="0"/>
        </a:p>
      </dgm:t>
    </dgm:pt>
    <dgm:pt modelId="{A1E4A61E-DD6C-426D-8D45-B69245589EBC}" type="parTrans" cxnId="{8844DEC4-5B9B-45E1-99D4-4DA0F4E9C405}">
      <dgm:prSet/>
      <dgm:spPr/>
      <dgm:t>
        <a:bodyPr/>
        <a:lstStyle/>
        <a:p>
          <a:endParaRPr lang="en-GB"/>
        </a:p>
      </dgm:t>
    </dgm:pt>
    <dgm:pt modelId="{90B4C092-2BA8-4F1F-B530-97B6A719C242}" type="sibTrans" cxnId="{8844DEC4-5B9B-45E1-99D4-4DA0F4E9C405}">
      <dgm:prSet/>
      <dgm:spPr/>
      <dgm:t>
        <a:bodyPr/>
        <a:lstStyle/>
        <a:p>
          <a:endParaRPr lang="en-GB"/>
        </a:p>
      </dgm:t>
    </dgm:pt>
    <dgm:pt modelId="{D2E65CB9-FB57-47B6-9876-7E682EA26E91}">
      <dgm:prSet phldrT="[Text]"/>
      <dgm:spPr/>
      <dgm:t>
        <a:bodyPr/>
        <a:lstStyle/>
        <a:p>
          <a:r>
            <a:rPr lang="nl-NL" b="1" dirty="0"/>
            <a:t>MTO2</a:t>
          </a:r>
        </a:p>
      </dgm:t>
    </dgm:pt>
    <dgm:pt modelId="{9337D44E-FA55-481F-B407-DB8C0E86CB87}" type="parTrans" cxnId="{448C979D-79DF-478D-B95C-F0C0A3E72497}">
      <dgm:prSet/>
      <dgm:spPr/>
      <dgm:t>
        <a:bodyPr/>
        <a:lstStyle/>
        <a:p>
          <a:endParaRPr lang="en-GB"/>
        </a:p>
      </dgm:t>
    </dgm:pt>
    <dgm:pt modelId="{F7CBA454-1F7B-4038-A73C-1432F1DD4504}" type="sibTrans" cxnId="{448C979D-79DF-478D-B95C-F0C0A3E72497}">
      <dgm:prSet/>
      <dgm:spPr/>
      <dgm:t>
        <a:bodyPr/>
        <a:lstStyle/>
        <a:p>
          <a:endParaRPr lang="en-GB"/>
        </a:p>
      </dgm:t>
    </dgm:pt>
    <dgm:pt modelId="{FF3A59A2-8091-4EA1-816B-ADB188DF8D20}">
      <dgm:prSet phldrT="[Text]"/>
      <dgm:spPr/>
      <dgm:t>
        <a:bodyPr/>
        <a:lstStyle/>
        <a:p>
          <a:r>
            <a:rPr lang="nl-NL" b="1" dirty="0"/>
            <a:t>WL</a:t>
          </a:r>
          <a:endParaRPr lang="en-GB" b="1" dirty="0"/>
        </a:p>
      </dgm:t>
    </dgm:pt>
    <dgm:pt modelId="{CB33A32D-227C-49F2-96EE-749290896B18}" type="parTrans" cxnId="{12C76E08-7DB2-47BE-8871-47DBC6776EC2}">
      <dgm:prSet/>
      <dgm:spPr/>
      <dgm:t>
        <a:bodyPr/>
        <a:lstStyle/>
        <a:p>
          <a:endParaRPr lang="en-GB"/>
        </a:p>
      </dgm:t>
    </dgm:pt>
    <dgm:pt modelId="{97DAB86E-742A-40CD-8CC8-688BEAA20A01}" type="sibTrans" cxnId="{12C76E08-7DB2-47BE-8871-47DBC6776EC2}">
      <dgm:prSet/>
      <dgm:spPr/>
      <dgm:t>
        <a:bodyPr/>
        <a:lstStyle/>
        <a:p>
          <a:endParaRPr lang="en-GB"/>
        </a:p>
      </dgm:t>
    </dgm:pt>
    <dgm:pt modelId="{99C036C7-B9BC-40E2-BFC3-016FD56F098F}">
      <dgm:prSet phldrT="[Text]"/>
      <dgm:spPr/>
      <dgm:t>
        <a:bodyPr/>
        <a:lstStyle/>
        <a:p>
          <a:r>
            <a:rPr lang="nl-NL" b="1" dirty="0"/>
            <a:t>MTO3-I?</a:t>
          </a:r>
          <a:endParaRPr lang="en-GB" b="1" dirty="0"/>
        </a:p>
      </dgm:t>
    </dgm:pt>
    <dgm:pt modelId="{088A500B-FF67-4FC3-B7C8-1400751DE685}" type="parTrans" cxnId="{1754376D-5D6F-4909-B2F7-6FF95B8856F7}">
      <dgm:prSet/>
      <dgm:spPr/>
      <dgm:t>
        <a:bodyPr/>
        <a:lstStyle/>
        <a:p>
          <a:endParaRPr lang="en-GB"/>
        </a:p>
      </dgm:t>
    </dgm:pt>
    <dgm:pt modelId="{3F53E793-E61C-4D49-9E1E-23C67613A40A}" type="sibTrans" cxnId="{1754376D-5D6F-4909-B2F7-6FF95B8856F7}">
      <dgm:prSet/>
      <dgm:spPr/>
      <dgm:t>
        <a:bodyPr/>
        <a:lstStyle/>
        <a:p>
          <a:endParaRPr lang="en-GB"/>
        </a:p>
      </dgm:t>
    </dgm:pt>
    <dgm:pt modelId="{A862D686-125B-47F3-A56A-C392EE3E2F77}">
      <dgm:prSet phldrT="[Text]"/>
      <dgm:spPr/>
      <dgm:t>
        <a:bodyPr/>
        <a:lstStyle/>
        <a:p>
          <a:r>
            <a:rPr lang="nl-NL" b="1" dirty="0"/>
            <a:t>MTO3-II?</a:t>
          </a:r>
          <a:endParaRPr lang="en-GB" b="1" dirty="0"/>
        </a:p>
      </dgm:t>
    </dgm:pt>
    <dgm:pt modelId="{8DFC6532-BEBE-4AFC-84F4-8B2E3BCA40E7}" type="parTrans" cxnId="{FE79AE51-C00D-4B4A-8805-2D7FFFC2A1AA}">
      <dgm:prSet/>
      <dgm:spPr/>
      <dgm:t>
        <a:bodyPr/>
        <a:lstStyle/>
        <a:p>
          <a:endParaRPr lang="en-GB"/>
        </a:p>
      </dgm:t>
    </dgm:pt>
    <dgm:pt modelId="{D5451A1B-F7C9-47AD-A5FC-0396730F6DBE}" type="sibTrans" cxnId="{FE79AE51-C00D-4B4A-8805-2D7FFFC2A1AA}">
      <dgm:prSet/>
      <dgm:spPr/>
      <dgm:t>
        <a:bodyPr/>
        <a:lstStyle/>
        <a:p>
          <a:endParaRPr lang="en-GB"/>
        </a:p>
      </dgm:t>
    </dgm:pt>
    <dgm:pt modelId="{87AD3142-C7D7-430B-82BF-3E26EC5F0DA4}">
      <dgm:prSet phldrT="[Text]"/>
      <dgm:spPr/>
      <dgm:t>
        <a:bodyPr/>
        <a:lstStyle/>
        <a:p>
          <a:r>
            <a:rPr lang="nl-NL" b="1" dirty="0"/>
            <a:t>SCRIPTIE</a:t>
          </a:r>
          <a:endParaRPr lang="en-GB" b="1" dirty="0"/>
        </a:p>
      </dgm:t>
    </dgm:pt>
    <dgm:pt modelId="{5840D971-95FF-4061-B3A6-9203CE092E26}" type="parTrans" cxnId="{ACA186B8-C164-403E-8BE6-1AC615E3F041}">
      <dgm:prSet/>
      <dgm:spPr/>
      <dgm:t>
        <a:bodyPr/>
        <a:lstStyle/>
        <a:p>
          <a:endParaRPr lang="en-GB"/>
        </a:p>
      </dgm:t>
    </dgm:pt>
    <dgm:pt modelId="{9A511ECA-5ED7-43F1-9249-00A462029E1F}" type="sibTrans" cxnId="{ACA186B8-C164-403E-8BE6-1AC615E3F041}">
      <dgm:prSet/>
      <dgm:spPr/>
      <dgm:t>
        <a:bodyPr/>
        <a:lstStyle/>
        <a:p>
          <a:endParaRPr lang="en-GB"/>
        </a:p>
      </dgm:t>
    </dgm:pt>
    <dgm:pt modelId="{072F9094-A9D9-4D62-B216-B64C6F520243}" type="pres">
      <dgm:prSet presAssocID="{2BFAE7BC-8D04-44A7-8E2C-99242E18E1D9}" presName="Name0" presStyleCnt="0">
        <dgm:presLayoutVars>
          <dgm:dir/>
          <dgm:animLvl val="lvl"/>
          <dgm:resizeHandles val="exact"/>
        </dgm:presLayoutVars>
      </dgm:prSet>
      <dgm:spPr/>
    </dgm:pt>
    <dgm:pt modelId="{66F2C15A-5993-4D24-BBE5-19432A48DC4E}" type="pres">
      <dgm:prSet presAssocID="{C5E7D627-D867-42F0-96C2-84202FD53EE1}" presName="parTxOnly" presStyleLbl="node1" presStyleIdx="0" presStyleCnt="7" custLinFactNeighborX="18483">
        <dgm:presLayoutVars>
          <dgm:chMax val="0"/>
          <dgm:chPref val="0"/>
          <dgm:bulletEnabled val="1"/>
        </dgm:presLayoutVars>
      </dgm:prSet>
      <dgm:spPr/>
    </dgm:pt>
    <dgm:pt modelId="{C9F69DE1-1D2C-4499-AEF8-2548D114F43E}" type="pres">
      <dgm:prSet presAssocID="{575929A8-45D7-4C7F-AF6E-AE51C92D6C33}" presName="parTxOnlySpace" presStyleCnt="0"/>
      <dgm:spPr/>
    </dgm:pt>
    <dgm:pt modelId="{B7FF468D-E299-46A3-B132-7A723F55D3CE}" type="pres">
      <dgm:prSet presAssocID="{EC0720F2-6995-4CCF-95D8-B10632FE7A51}" presName="parTxOnly" presStyleLbl="node1" presStyleIdx="1" presStyleCnt="7" custLinFactNeighborX="18483">
        <dgm:presLayoutVars>
          <dgm:chMax val="0"/>
          <dgm:chPref val="0"/>
          <dgm:bulletEnabled val="1"/>
        </dgm:presLayoutVars>
      </dgm:prSet>
      <dgm:spPr/>
    </dgm:pt>
    <dgm:pt modelId="{9F05F6EF-C42C-42DB-A7E1-5831E9E435F5}" type="pres">
      <dgm:prSet presAssocID="{90B4C092-2BA8-4F1F-B530-97B6A719C242}" presName="parTxOnlySpace" presStyleCnt="0"/>
      <dgm:spPr/>
    </dgm:pt>
    <dgm:pt modelId="{69ABD09D-5F9A-47E4-886D-65E9BB5CF9B7}" type="pres">
      <dgm:prSet presAssocID="{D2E65CB9-FB57-47B6-9876-7E682EA26E91}" presName="parTxOnly" presStyleLbl="node1" presStyleIdx="2" presStyleCnt="7" custLinFactNeighborX="-34085" custLinFactNeighborY="-50000">
        <dgm:presLayoutVars>
          <dgm:chMax val="0"/>
          <dgm:chPref val="0"/>
          <dgm:bulletEnabled val="1"/>
        </dgm:presLayoutVars>
      </dgm:prSet>
      <dgm:spPr/>
    </dgm:pt>
    <dgm:pt modelId="{E383D684-AA3E-42EB-8BF6-F816621C83D2}" type="pres">
      <dgm:prSet presAssocID="{F7CBA454-1F7B-4038-A73C-1432F1DD4504}" presName="parTxOnlySpace" presStyleCnt="0"/>
      <dgm:spPr/>
    </dgm:pt>
    <dgm:pt modelId="{7EE72A92-A9B1-4CC1-A79C-67061871DD83}" type="pres">
      <dgm:prSet presAssocID="{FF3A59A2-8091-4EA1-816B-ADB188DF8D20}" presName="parTxOnly" presStyleLbl="node1" presStyleIdx="3" presStyleCnt="7" custLinFactX="-81094" custLinFactNeighborX="-100000" custLinFactNeighborY="66203">
        <dgm:presLayoutVars>
          <dgm:chMax val="0"/>
          <dgm:chPref val="0"/>
          <dgm:bulletEnabled val="1"/>
        </dgm:presLayoutVars>
      </dgm:prSet>
      <dgm:spPr/>
    </dgm:pt>
    <dgm:pt modelId="{AA05A074-AB6E-4B74-91F2-74DECFC05161}" type="pres">
      <dgm:prSet presAssocID="{97DAB86E-742A-40CD-8CC8-688BEAA20A01}" presName="parTxOnlySpace" presStyleCnt="0"/>
      <dgm:spPr/>
    </dgm:pt>
    <dgm:pt modelId="{039213F9-0C81-46C8-A4B4-223A18D2D660}" type="pres">
      <dgm:prSet presAssocID="{99C036C7-B9BC-40E2-BFC3-016FD56F098F}" presName="parTxOnly" presStyleLbl="node1" presStyleIdx="4" presStyleCnt="7" custLinFactX="-73294" custLinFactNeighborX="-100000">
        <dgm:presLayoutVars>
          <dgm:chMax val="0"/>
          <dgm:chPref val="0"/>
          <dgm:bulletEnabled val="1"/>
        </dgm:presLayoutVars>
      </dgm:prSet>
      <dgm:spPr/>
    </dgm:pt>
    <dgm:pt modelId="{92EDD7AF-16C9-4251-AD3F-18C686F1AAB5}" type="pres">
      <dgm:prSet presAssocID="{3F53E793-E61C-4D49-9E1E-23C67613A40A}" presName="parTxOnlySpace" presStyleCnt="0"/>
      <dgm:spPr/>
    </dgm:pt>
    <dgm:pt modelId="{8AF00EDC-501E-4EA9-A2F5-D19BDF8FBF6D}" type="pres">
      <dgm:prSet presAssocID="{A862D686-125B-47F3-A56A-C392EE3E2F77}" presName="parTxOnly" presStyleLbl="node1" presStyleIdx="5" presStyleCnt="7" custScaleX="113043" custLinFactX="-77398" custLinFactNeighborX="-100000">
        <dgm:presLayoutVars>
          <dgm:chMax val="0"/>
          <dgm:chPref val="0"/>
          <dgm:bulletEnabled val="1"/>
        </dgm:presLayoutVars>
      </dgm:prSet>
      <dgm:spPr/>
    </dgm:pt>
    <dgm:pt modelId="{47E2F3A8-BFA4-4A5A-B948-C3C19EEBB9BA}" type="pres">
      <dgm:prSet presAssocID="{D5451A1B-F7C9-47AD-A5FC-0396730F6DBE}" presName="parTxOnlySpace" presStyleCnt="0"/>
      <dgm:spPr/>
    </dgm:pt>
    <dgm:pt modelId="{F59DDDDE-A29B-4095-8600-79E792C0711C}" type="pres">
      <dgm:prSet presAssocID="{87AD3142-C7D7-430B-82BF-3E26EC5F0DA4}" presName="parTxOnly" presStyleLbl="node1" presStyleIdx="6" presStyleCnt="7" custLinFactX="-79082" custLinFactNeighborX="-100000" custLinFactNeighborY="-2750">
        <dgm:presLayoutVars>
          <dgm:chMax val="0"/>
          <dgm:chPref val="0"/>
          <dgm:bulletEnabled val="1"/>
        </dgm:presLayoutVars>
      </dgm:prSet>
      <dgm:spPr/>
    </dgm:pt>
  </dgm:ptLst>
  <dgm:cxnLst>
    <dgm:cxn modelId="{12C76E08-7DB2-47BE-8871-47DBC6776EC2}" srcId="{2BFAE7BC-8D04-44A7-8E2C-99242E18E1D9}" destId="{FF3A59A2-8091-4EA1-816B-ADB188DF8D20}" srcOrd="3" destOrd="0" parTransId="{CB33A32D-227C-49F2-96EE-749290896B18}" sibTransId="{97DAB86E-742A-40CD-8CC8-688BEAA20A01}"/>
    <dgm:cxn modelId="{4C48E032-01E0-4CCD-9CF7-804F25BAB05C}" type="presOf" srcId="{99C036C7-B9BC-40E2-BFC3-016FD56F098F}" destId="{039213F9-0C81-46C8-A4B4-223A18D2D660}" srcOrd="0" destOrd="0" presId="urn:microsoft.com/office/officeart/2005/8/layout/chevron1"/>
    <dgm:cxn modelId="{4A7F423C-D7F6-458B-A993-0E0EE1323FD0}" type="presOf" srcId="{A862D686-125B-47F3-A56A-C392EE3E2F77}" destId="{8AF00EDC-501E-4EA9-A2F5-D19BDF8FBF6D}" srcOrd="0" destOrd="0" presId="urn:microsoft.com/office/officeart/2005/8/layout/chevron1"/>
    <dgm:cxn modelId="{9487AF67-6970-4A12-AA48-96862BED223A}" srcId="{2BFAE7BC-8D04-44A7-8E2C-99242E18E1D9}" destId="{C5E7D627-D867-42F0-96C2-84202FD53EE1}" srcOrd="0" destOrd="0" parTransId="{6325B027-28A2-4CBE-BE04-AC3BFFE7DF5F}" sibTransId="{575929A8-45D7-4C7F-AF6E-AE51C92D6C33}"/>
    <dgm:cxn modelId="{1754376D-5D6F-4909-B2F7-6FF95B8856F7}" srcId="{2BFAE7BC-8D04-44A7-8E2C-99242E18E1D9}" destId="{99C036C7-B9BC-40E2-BFC3-016FD56F098F}" srcOrd="4" destOrd="0" parTransId="{088A500B-FF67-4FC3-B7C8-1400751DE685}" sibTransId="{3F53E793-E61C-4D49-9E1E-23C67613A40A}"/>
    <dgm:cxn modelId="{9B8E264F-5C8F-410A-A4C8-7C97D870C7B1}" type="presOf" srcId="{EC0720F2-6995-4CCF-95D8-B10632FE7A51}" destId="{B7FF468D-E299-46A3-B132-7A723F55D3CE}" srcOrd="0" destOrd="0" presId="urn:microsoft.com/office/officeart/2005/8/layout/chevron1"/>
    <dgm:cxn modelId="{FE79AE51-C00D-4B4A-8805-2D7FFFC2A1AA}" srcId="{2BFAE7BC-8D04-44A7-8E2C-99242E18E1D9}" destId="{A862D686-125B-47F3-A56A-C392EE3E2F77}" srcOrd="5" destOrd="0" parTransId="{8DFC6532-BEBE-4AFC-84F4-8B2E3BCA40E7}" sibTransId="{D5451A1B-F7C9-47AD-A5FC-0396730F6DBE}"/>
    <dgm:cxn modelId="{DF21797B-9FFA-4A88-AD92-67409CDA3E22}" type="presOf" srcId="{87AD3142-C7D7-430B-82BF-3E26EC5F0DA4}" destId="{F59DDDDE-A29B-4095-8600-79E792C0711C}" srcOrd="0" destOrd="0" presId="urn:microsoft.com/office/officeart/2005/8/layout/chevron1"/>
    <dgm:cxn modelId="{448C979D-79DF-478D-B95C-F0C0A3E72497}" srcId="{2BFAE7BC-8D04-44A7-8E2C-99242E18E1D9}" destId="{D2E65CB9-FB57-47B6-9876-7E682EA26E91}" srcOrd="2" destOrd="0" parTransId="{9337D44E-FA55-481F-B407-DB8C0E86CB87}" sibTransId="{F7CBA454-1F7B-4038-A73C-1432F1DD4504}"/>
    <dgm:cxn modelId="{318620A8-D37C-44CE-9D70-56B0B893475C}" type="presOf" srcId="{C5E7D627-D867-42F0-96C2-84202FD53EE1}" destId="{66F2C15A-5993-4D24-BBE5-19432A48DC4E}" srcOrd="0" destOrd="0" presId="urn:microsoft.com/office/officeart/2005/8/layout/chevron1"/>
    <dgm:cxn modelId="{19EE54AA-7C06-4FB2-9BDE-95F45D118C65}" type="presOf" srcId="{D2E65CB9-FB57-47B6-9876-7E682EA26E91}" destId="{69ABD09D-5F9A-47E4-886D-65E9BB5CF9B7}" srcOrd="0" destOrd="0" presId="urn:microsoft.com/office/officeart/2005/8/layout/chevron1"/>
    <dgm:cxn modelId="{D3F096AF-A4A7-4897-8CD7-5D590E1EC4E7}" type="presOf" srcId="{2BFAE7BC-8D04-44A7-8E2C-99242E18E1D9}" destId="{072F9094-A9D9-4D62-B216-B64C6F520243}" srcOrd="0" destOrd="0" presId="urn:microsoft.com/office/officeart/2005/8/layout/chevron1"/>
    <dgm:cxn modelId="{ACA186B8-C164-403E-8BE6-1AC615E3F041}" srcId="{2BFAE7BC-8D04-44A7-8E2C-99242E18E1D9}" destId="{87AD3142-C7D7-430B-82BF-3E26EC5F0DA4}" srcOrd="6" destOrd="0" parTransId="{5840D971-95FF-4061-B3A6-9203CE092E26}" sibTransId="{9A511ECA-5ED7-43F1-9249-00A462029E1F}"/>
    <dgm:cxn modelId="{8844DEC4-5B9B-45E1-99D4-4DA0F4E9C405}" srcId="{2BFAE7BC-8D04-44A7-8E2C-99242E18E1D9}" destId="{EC0720F2-6995-4CCF-95D8-B10632FE7A51}" srcOrd="1" destOrd="0" parTransId="{A1E4A61E-DD6C-426D-8D45-B69245589EBC}" sibTransId="{90B4C092-2BA8-4F1F-B530-97B6A719C242}"/>
    <dgm:cxn modelId="{4D1D36CE-83B5-40DD-AC1F-832D07D85808}" type="presOf" srcId="{FF3A59A2-8091-4EA1-816B-ADB188DF8D20}" destId="{7EE72A92-A9B1-4CC1-A79C-67061871DD83}" srcOrd="0" destOrd="0" presId="urn:microsoft.com/office/officeart/2005/8/layout/chevron1"/>
    <dgm:cxn modelId="{04BBE396-BE83-4B44-925B-A5E3F91FC757}" type="presParOf" srcId="{072F9094-A9D9-4D62-B216-B64C6F520243}" destId="{66F2C15A-5993-4D24-BBE5-19432A48DC4E}" srcOrd="0" destOrd="0" presId="urn:microsoft.com/office/officeart/2005/8/layout/chevron1"/>
    <dgm:cxn modelId="{F560FCFB-C230-43A1-ADAA-3746ED318CE3}" type="presParOf" srcId="{072F9094-A9D9-4D62-B216-B64C6F520243}" destId="{C9F69DE1-1D2C-4499-AEF8-2548D114F43E}" srcOrd="1" destOrd="0" presId="urn:microsoft.com/office/officeart/2005/8/layout/chevron1"/>
    <dgm:cxn modelId="{1ED3328A-CB07-4927-B261-E2400F713280}" type="presParOf" srcId="{072F9094-A9D9-4D62-B216-B64C6F520243}" destId="{B7FF468D-E299-46A3-B132-7A723F55D3CE}" srcOrd="2" destOrd="0" presId="urn:microsoft.com/office/officeart/2005/8/layout/chevron1"/>
    <dgm:cxn modelId="{48A421B9-12F5-4B53-9239-2F30FE97C3F4}" type="presParOf" srcId="{072F9094-A9D9-4D62-B216-B64C6F520243}" destId="{9F05F6EF-C42C-42DB-A7E1-5831E9E435F5}" srcOrd="3" destOrd="0" presId="urn:microsoft.com/office/officeart/2005/8/layout/chevron1"/>
    <dgm:cxn modelId="{5F85DE67-7669-4EB6-ADDE-E01052FA5DF1}" type="presParOf" srcId="{072F9094-A9D9-4D62-B216-B64C6F520243}" destId="{69ABD09D-5F9A-47E4-886D-65E9BB5CF9B7}" srcOrd="4" destOrd="0" presId="urn:microsoft.com/office/officeart/2005/8/layout/chevron1"/>
    <dgm:cxn modelId="{DBD39225-32CB-4154-A419-72123A4E7122}" type="presParOf" srcId="{072F9094-A9D9-4D62-B216-B64C6F520243}" destId="{E383D684-AA3E-42EB-8BF6-F816621C83D2}" srcOrd="5" destOrd="0" presId="urn:microsoft.com/office/officeart/2005/8/layout/chevron1"/>
    <dgm:cxn modelId="{34880703-8718-48AA-8624-6739326BDB06}" type="presParOf" srcId="{072F9094-A9D9-4D62-B216-B64C6F520243}" destId="{7EE72A92-A9B1-4CC1-A79C-67061871DD83}" srcOrd="6" destOrd="0" presId="urn:microsoft.com/office/officeart/2005/8/layout/chevron1"/>
    <dgm:cxn modelId="{9A6F5068-57E5-47AC-9990-DC72FE49C211}" type="presParOf" srcId="{072F9094-A9D9-4D62-B216-B64C6F520243}" destId="{AA05A074-AB6E-4B74-91F2-74DECFC05161}" srcOrd="7" destOrd="0" presId="urn:microsoft.com/office/officeart/2005/8/layout/chevron1"/>
    <dgm:cxn modelId="{2CBA5CA7-EB39-4FA6-AF2C-7F8B5BF68D9A}" type="presParOf" srcId="{072F9094-A9D9-4D62-B216-B64C6F520243}" destId="{039213F9-0C81-46C8-A4B4-223A18D2D660}" srcOrd="8" destOrd="0" presId="urn:microsoft.com/office/officeart/2005/8/layout/chevron1"/>
    <dgm:cxn modelId="{1C870A58-BAD8-4D89-874B-5C40ACC34283}" type="presParOf" srcId="{072F9094-A9D9-4D62-B216-B64C6F520243}" destId="{92EDD7AF-16C9-4251-AD3F-18C686F1AAB5}" srcOrd="9" destOrd="0" presId="urn:microsoft.com/office/officeart/2005/8/layout/chevron1"/>
    <dgm:cxn modelId="{1954D836-C614-403D-8FC9-76915AFF3563}" type="presParOf" srcId="{072F9094-A9D9-4D62-B216-B64C6F520243}" destId="{8AF00EDC-501E-4EA9-A2F5-D19BDF8FBF6D}" srcOrd="10" destOrd="0" presId="urn:microsoft.com/office/officeart/2005/8/layout/chevron1"/>
    <dgm:cxn modelId="{5682598F-9BF3-43D9-990B-D45E9997EF5D}" type="presParOf" srcId="{072F9094-A9D9-4D62-B216-B64C6F520243}" destId="{47E2F3A8-BFA4-4A5A-B948-C3C19EEBB9BA}" srcOrd="11" destOrd="0" presId="urn:microsoft.com/office/officeart/2005/8/layout/chevron1"/>
    <dgm:cxn modelId="{FBDD8064-63C4-4671-99F7-CE3814BA6006}" type="presParOf" srcId="{072F9094-A9D9-4D62-B216-B64C6F520243}" destId="{F59DDDDE-A29B-4095-8600-79E792C0711C}" srcOrd="12" destOrd="0" presId="urn:microsoft.com/office/officeart/2005/8/layout/chevron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t>
        <a:bodyPr/>
        <a:lstStyle/>
        <a:p>
          <a:endParaRPr lang="en-GB"/>
        </a:p>
      </dgm:t>
    </dgm:pt>
    <dgm:pt modelId="{34CCB1D6-B82C-4141-9672-7ADC16289180}">
      <dgm:prSet phldrT="[Text]" custT="1"/>
      <dgm:spPr>
        <a:solidFill>
          <a:srgbClr val="E46C0A"/>
        </a:solidFill>
        <a:ln w="57150">
          <a:noFill/>
        </a:ln>
      </dgm:spPr>
      <dgm:t>
        <a:bodyPr/>
        <a:lstStyle/>
        <a:p>
          <a:r>
            <a:rPr lang="nl-NL" sz="1600" dirty="0"/>
            <a:t>MTO (21)</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FFA94B"/>
        </a:solidFill>
      </dgm:spPr>
      <dgm:t>
        <a:bodyPr/>
        <a:lstStyle/>
        <a:p>
          <a:r>
            <a:rPr lang="nl-NL" sz="1600" dirty="0"/>
            <a:t>WL (3)</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4C5F9B40-0D7D-4E45-AE6A-9D66D9CC585F}">
      <dgm:prSet phldrT="[Text]" custT="1"/>
      <dgm:spPr>
        <a:solidFill>
          <a:srgbClr val="FFA94B"/>
        </a:solidFill>
      </dgm:spPr>
      <dgm:t>
        <a:bodyPr/>
        <a:lstStyle/>
        <a:p>
          <a:r>
            <a:rPr lang="nl-NL" sz="1600" dirty="0"/>
            <a:t>MTO2 (4)</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0FAA2A8C-6C04-47D2-9DFA-E77F1F67B5CD}">
      <dgm:prSet phldrT="[Text]" custT="1"/>
      <dgm:spPr>
        <a:solidFill>
          <a:srgbClr val="FFA94B"/>
        </a:solidFill>
      </dgm:spPr>
      <dgm:t>
        <a:bodyPr/>
        <a:lstStyle/>
        <a:p>
          <a:r>
            <a:rPr lang="nl-NL" sz="1600" dirty="0"/>
            <a:t>MTO4 (3)</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E047E524-A22F-4CC1-8D34-07DFA692039D}">
      <dgm:prSet phldrT="[Text]" custT="1"/>
      <dgm:spPr>
        <a:solidFill>
          <a:srgbClr val="FFA94B"/>
        </a:solidFill>
      </dgm:spPr>
      <dgm:t>
        <a:bodyPr/>
        <a:lstStyle/>
        <a:p>
          <a:r>
            <a:rPr lang="nl-NL" sz="1600" dirty="0"/>
            <a:t>IOV(3)</a:t>
          </a:r>
          <a:endParaRPr lang="en-GB" sz="1600" dirty="0"/>
        </a:p>
      </dgm:t>
    </dgm:pt>
    <dgm:pt modelId="{1CB88A37-8810-4491-A788-D4D98FEDC4E9}" type="parTrans" cxnId="{0D891B8C-21F5-4A13-8804-71E10C3C5004}">
      <dgm:prSet/>
      <dgm:spPr/>
      <dgm:t>
        <a:bodyPr/>
        <a:lstStyle/>
        <a:p>
          <a:endParaRPr lang="en-GB"/>
        </a:p>
      </dgm:t>
    </dgm:pt>
    <dgm:pt modelId="{F82235D5-1CA5-4A51-AEE3-29925B1CBDFE}" type="sibTrans" cxnId="{0D891B8C-21F5-4A13-8804-71E10C3C5004}">
      <dgm:prSet/>
      <dgm:spPr/>
      <dgm:t>
        <a:bodyPr/>
        <a:lstStyle/>
        <a:p>
          <a:endParaRPr lang="en-GB"/>
        </a:p>
      </dgm:t>
    </dgm:pt>
    <dgm:pt modelId="{4639F581-913A-489E-8205-A00B5C436BAE}">
      <dgm:prSet phldrT="[Text]" custT="1"/>
      <dgm:spPr>
        <a:solidFill>
          <a:srgbClr val="FFA94B"/>
        </a:solidFill>
        <a:ln w="38100">
          <a:solidFill>
            <a:srgbClr val="E46C0A"/>
          </a:solidFill>
        </a:ln>
      </dgm:spPr>
      <dgm:t>
        <a:bodyPr/>
        <a:lstStyle/>
        <a:p>
          <a:r>
            <a:rPr lang="nl-NL" sz="1600" dirty="0"/>
            <a:t>MTO1 (3)</a:t>
          </a:r>
          <a:endParaRPr lang="en-GB" sz="1600" dirty="0"/>
        </a:p>
      </dgm:t>
    </dgm:pt>
    <dgm:pt modelId="{9823DF78-9061-4880-A4F8-D7441A7328D3}" type="parTrans" cxnId="{095998C0-8878-4115-A6A3-D8744A210C8B}">
      <dgm:prSet/>
      <dgm:spPr/>
      <dgm:t>
        <a:bodyPr/>
        <a:lstStyle/>
        <a:p>
          <a:endParaRPr lang="en-GB"/>
        </a:p>
      </dgm:t>
    </dgm:pt>
    <dgm:pt modelId="{54854BDB-D719-43B1-B29B-21313A1FA2F8}" type="sibTrans" cxnId="{095998C0-8878-4115-A6A3-D8744A210C8B}">
      <dgm:prSet/>
      <dgm:spPr/>
      <dgm:t>
        <a:bodyPr/>
        <a:lstStyle/>
        <a:p>
          <a:endParaRPr lang="en-GB"/>
        </a:p>
      </dgm:t>
    </dgm:pt>
    <dgm:pt modelId="{9541C571-4A22-43AE-A4D9-8653F36DAED3}">
      <dgm:prSet phldrT="[Text]" custT="1"/>
      <dgm:spPr>
        <a:solidFill>
          <a:srgbClr val="FFA94B"/>
        </a:solidFill>
        <a:ln w="38100">
          <a:solidFill>
            <a:srgbClr val="E46C0A"/>
          </a:solidFill>
        </a:ln>
      </dgm:spPr>
      <dgm:t>
        <a:bodyPr/>
        <a:lstStyle/>
        <a:p>
          <a:r>
            <a:rPr lang="nl-NL" sz="1600" dirty="0"/>
            <a:t>MTO3 (4)</a:t>
          </a:r>
          <a:endParaRPr lang="en-GB" sz="1600" dirty="0"/>
        </a:p>
      </dgm:t>
    </dgm:pt>
    <dgm:pt modelId="{4990DE1C-4170-4B53-9789-670411B51544}" type="parTrans" cxnId="{1C85BDF1-227A-40BB-8668-26DF73FBB3A8}">
      <dgm:prSet/>
      <dgm:spPr/>
      <dgm:t>
        <a:bodyPr/>
        <a:lstStyle/>
        <a:p>
          <a:endParaRPr lang="en-GB"/>
        </a:p>
      </dgm:t>
    </dgm:pt>
    <dgm:pt modelId="{2FD69540-7089-4C3D-9A69-DFDA0A8C8DE8}" type="sibTrans" cxnId="{1C85BDF1-227A-40BB-8668-26DF73FBB3A8}">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7" custLinFactNeighborX="-1501" custLinFactNeighborY="70863">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7" custScaleX="85039" custLinFactNeighborX="-1501" custLinFactNeighborY="70863">
        <dgm:presLayoutVars>
          <dgm:bulletEnabled val="1"/>
        </dgm:presLayoutVars>
      </dgm:prSet>
      <dgm:spPr/>
    </dgm:pt>
    <dgm:pt modelId="{6A8BC743-097E-46A6-B25F-085B97AC6C3D}" type="pres">
      <dgm:prSet presAssocID="{75996AC2-DF54-4B44-BF55-3EEA9A057DA7}" presName="parSpace" presStyleCnt="0"/>
      <dgm:spPr/>
    </dgm:pt>
    <dgm:pt modelId="{D6BF4564-6F35-4117-A345-B86C09B6F573}" type="pres">
      <dgm:prSet presAssocID="{4639F581-913A-489E-8205-A00B5C436BAE}" presName="parTxOnly" presStyleLbl="node1" presStyleIdx="2" presStyleCnt="7" custScaleX="110479" custScaleY="116699" custLinFactNeighborX="14354" custLinFactNeighborY="73634">
        <dgm:presLayoutVars>
          <dgm:bulletEnabled val="1"/>
        </dgm:presLayoutVars>
      </dgm:prSet>
      <dgm:spPr/>
    </dgm:pt>
    <dgm:pt modelId="{D4CF9539-2826-41E1-A7AD-4A29690E1A7A}" type="pres">
      <dgm:prSet presAssocID="{54854BDB-D719-43B1-B29B-21313A1FA2F8}" presName="parSpace" presStyleCnt="0"/>
      <dgm:spPr/>
    </dgm:pt>
    <dgm:pt modelId="{314C993F-3B20-4685-95FA-77075270494C}" type="pres">
      <dgm:prSet presAssocID="{4C5F9B40-0D7D-4E45-AE6A-9D66D9CC585F}" presName="parTxOnly" presStyleLbl="node1" presStyleIdx="3" presStyleCnt="7" custScaleX="104148" custLinFactNeighborX="32274" custLinFactNeighborY="74936">
        <dgm:presLayoutVars>
          <dgm:bulletEnabled val="1"/>
        </dgm:presLayoutVars>
      </dgm:prSet>
      <dgm:spPr/>
    </dgm:pt>
    <dgm:pt modelId="{93EB2457-6BE7-4F0A-9BA2-2ED29BD6F5FC}" type="pres">
      <dgm:prSet presAssocID="{83241214-A805-4F07-852A-F8B85A59440E}" presName="parSpace" presStyleCnt="0"/>
      <dgm:spPr/>
    </dgm:pt>
    <dgm:pt modelId="{70F8FA74-B5E5-4DE9-914C-C77A26B80C8E}" type="pres">
      <dgm:prSet presAssocID="{9541C571-4A22-43AE-A4D9-8653F36DAED3}" presName="parTxOnly" presStyleLbl="node1" presStyleIdx="4" presStyleCnt="7" custScaleX="108584" custScaleY="116775" custLinFactNeighborX="28107" custLinFactNeighborY="73666">
        <dgm:presLayoutVars>
          <dgm:bulletEnabled val="1"/>
        </dgm:presLayoutVars>
      </dgm:prSet>
      <dgm:spPr/>
    </dgm:pt>
    <dgm:pt modelId="{E68E5AE1-E320-4F40-8F86-197D119B9A0B}" type="pres">
      <dgm:prSet presAssocID="{2FD69540-7089-4C3D-9A69-DFDA0A8C8DE8}" presName="parSpace" presStyleCnt="0"/>
      <dgm:spPr/>
    </dgm:pt>
    <dgm:pt modelId="{C7E8A219-FAF6-4330-9CB2-121504828A96}" type="pres">
      <dgm:prSet presAssocID="{0FAA2A8C-6C04-47D2-9DFA-E77F1F67B5CD}" presName="parTxOnly" presStyleLbl="node1" presStyleIdx="5" presStyleCnt="7" custLinFactNeighborX="40689" custLinFactNeighborY="73666">
        <dgm:presLayoutVars>
          <dgm:bulletEnabled val="1"/>
        </dgm:presLayoutVars>
      </dgm:prSet>
      <dgm:spPr/>
    </dgm:pt>
    <dgm:pt modelId="{2863C2E4-9AD2-47FF-A075-CF69E9BB5191}" type="pres">
      <dgm:prSet presAssocID="{88E3C8E8-96C4-4926-BF2B-2CC5BC64D64B}" presName="parSpace" presStyleCnt="0"/>
      <dgm:spPr/>
    </dgm:pt>
    <dgm:pt modelId="{1A01B92A-506F-49FB-B235-6A01112072FE}" type="pres">
      <dgm:prSet presAssocID="{E047E524-A22F-4CC1-8D34-07DFA692039D}" presName="parTxOnly" presStyleLbl="node1" presStyleIdx="6" presStyleCnt="7" custScaleX="82147" custLinFactNeighborX="0" custLinFactNeighborY="73666">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223DA047-EA0E-443D-9C4B-1CD786B7F177}" type="presOf" srcId="{4639F581-913A-489E-8205-A00B5C436BAE}" destId="{D6BF4564-6F35-4117-A345-B86C09B6F573}" srcOrd="0" destOrd="0" presId="urn:microsoft.com/office/officeart/2005/8/layout/hChevron3"/>
    <dgm:cxn modelId="{44A3EB4F-4413-47B3-A00F-DB7C1089E4A7}" type="presOf" srcId="{9541C571-4A22-43AE-A4D9-8653F36DAED3}" destId="{70F8FA74-B5E5-4DE9-914C-C77A26B80C8E}" srcOrd="0" destOrd="0" presId="urn:microsoft.com/office/officeart/2005/8/layout/hChevron3"/>
    <dgm:cxn modelId="{0D891B8C-21F5-4A13-8804-71E10C3C5004}" srcId="{E5EAD955-DEDB-4817-B4F0-6142BE38EFFF}" destId="{E047E524-A22F-4CC1-8D34-07DFA692039D}" srcOrd="6" destOrd="0" parTransId="{1CB88A37-8810-4491-A788-D4D98FEDC4E9}" sibTransId="{F82235D5-1CA5-4A51-AEE3-29925B1CBDFE}"/>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5" destOrd="0" parTransId="{6454672D-0ED5-48EB-83B9-1EB6ACF27D83}" sibTransId="{88E3C8E8-96C4-4926-BF2B-2CC5BC64D64B}"/>
    <dgm:cxn modelId="{76A4D6AD-7C41-4260-AE1A-DA28515607C5}" srcId="{E5EAD955-DEDB-4817-B4F0-6142BE38EFFF}" destId="{4C5F9B40-0D7D-4E45-AE6A-9D66D9CC585F}" srcOrd="3" destOrd="0" parTransId="{68201F8B-5978-43FE-B4C3-83F83E175229}" sibTransId="{83241214-A805-4F07-852A-F8B85A59440E}"/>
    <dgm:cxn modelId="{095998C0-8878-4115-A6A3-D8744A210C8B}" srcId="{E5EAD955-DEDB-4817-B4F0-6142BE38EFFF}" destId="{4639F581-913A-489E-8205-A00B5C436BAE}" srcOrd="2" destOrd="0" parTransId="{9823DF78-9061-4880-A4F8-D7441A7328D3}" sibTransId="{54854BDB-D719-43B1-B29B-21313A1FA2F8}"/>
    <dgm:cxn modelId="{461631D4-93CE-4559-9286-EAD09101F953}" type="presOf" srcId="{A32302BE-D62F-494F-9F38-58EEB126742C}" destId="{864DF424-0C9F-4EE8-9220-BBE13CF602F1}" srcOrd="0" destOrd="0" presId="urn:microsoft.com/office/officeart/2005/8/layout/hChevron3"/>
    <dgm:cxn modelId="{BA634AE6-4CDE-49A8-AAEC-F72F465F1019}" type="presOf" srcId="{E047E524-A22F-4CC1-8D34-07DFA692039D}" destId="{1A01B92A-506F-49FB-B235-6A01112072FE}" srcOrd="0" destOrd="0" presId="urn:microsoft.com/office/officeart/2005/8/layout/hChevron3"/>
    <dgm:cxn modelId="{1C85BDF1-227A-40BB-8668-26DF73FBB3A8}" srcId="{E5EAD955-DEDB-4817-B4F0-6142BE38EFFF}" destId="{9541C571-4A22-43AE-A4D9-8653F36DAED3}" srcOrd="4" destOrd="0" parTransId="{4990DE1C-4170-4B53-9789-670411B51544}" sibTransId="{2FD69540-7089-4C3D-9A69-DFDA0A8C8DE8}"/>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21DE601E-B78A-427D-B19F-7FB1046FDB64}" type="presParOf" srcId="{8B634797-A769-45FC-B888-F7ED540B1FC6}" destId="{D6BF4564-6F35-4117-A345-B86C09B6F573}" srcOrd="4" destOrd="0" presId="urn:microsoft.com/office/officeart/2005/8/layout/hChevron3"/>
    <dgm:cxn modelId="{80E2C14D-17A8-481C-8801-700E8CB77F2A}" type="presParOf" srcId="{8B634797-A769-45FC-B888-F7ED540B1FC6}" destId="{D4CF9539-2826-41E1-A7AD-4A29690E1A7A}" srcOrd="5" destOrd="0" presId="urn:microsoft.com/office/officeart/2005/8/layout/hChevron3"/>
    <dgm:cxn modelId="{69460021-B3A0-48E3-9B6B-40F833D34E31}" type="presParOf" srcId="{8B634797-A769-45FC-B888-F7ED540B1FC6}" destId="{314C993F-3B20-4685-95FA-77075270494C}" srcOrd="6" destOrd="0" presId="urn:microsoft.com/office/officeart/2005/8/layout/hChevron3"/>
    <dgm:cxn modelId="{7ACBB8F9-A987-4C64-8250-D70381E66643}" type="presParOf" srcId="{8B634797-A769-45FC-B888-F7ED540B1FC6}" destId="{93EB2457-6BE7-4F0A-9BA2-2ED29BD6F5FC}" srcOrd="7" destOrd="0" presId="urn:microsoft.com/office/officeart/2005/8/layout/hChevron3"/>
    <dgm:cxn modelId="{297F82B5-2497-44B7-BF95-51C4F47048BB}" type="presParOf" srcId="{8B634797-A769-45FC-B888-F7ED540B1FC6}" destId="{70F8FA74-B5E5-4DE9-914C-C77A26B80C8E}" srcOrd="8" destOrd="0" presId="urn:microsoft.com/office/officeart/2005/8/layout/hChevron3"/>
    <dgm:cxn modelId="{63F158B9-70EE-4CEE-AC03-EC369B6FA50A}" type="presParOf" srcId="{8B634797-A769-45FC-B888-F7ED540B1FC6}" destId="{E68E5AE1-E320-4F40-8F86-197D119B9A0B}" srcOrd="9" destOrd="0" presId="urn:microsoft.com/office/officeart/2005/8/layout/hChevron3"/>
    <dgm:cxn modelId="{7FD77209-D683-4118-B8FE-469D0D59BBC1}" type="presParOf" srcId="{8B634797-A769-45FC-B888-F7ED540B1FC6}" destId="{C7E8A219-FAF6-4330-9CB2-121504828A96}" srcOrd="10" destOrd="0" presId="urn:microsoft.com/office/officeart/2005/8/layout/hChevron3"/>
    <dgm:cxn modelId="{13324F1B-1329-45A5-8D45-5C30A3AB1C54}" type="presParOf" srcId="{8B634797-A769-45FC-B888-F7ED540B1FC6}" destId="{2863C2E4-9AD2-47FF-A075-CF69E9BB5191}" srcOrd="11" destOrd="0" presId="urn:microsoft.com/office/officeart/2005/8/layout/hChevron3"/>
    <dgm:cxn modelId="{8B5CC25B-285F-4A50-BC66-98F7A6806065}" type="presParOf" srcId="{8B634797-A769-45FC-B888-F7ED540B1FC6}" destId="{1A01B92A-506F-49FB-B235-6A01112072FE}" srcOrd="12" destOrd="0" presId="urn:microsoft.com/office/officeart/2005/8/layout/hChevron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pt>
    <dgm:pt modelId="{34CCB1D6-B82C-4141-9672-7ADC16289180}">
      <dgm:prSet phldrT="[Text]" custT="1"/>
      <dgm:spPr>
        <a:solidFill>
          <a:srgbClr val="000A6C"/>
        </a:solidFill>
        <a:ln w="57150">
          <a:noFill/>
        </a:ln>
      </dgm:spPr>
      <dgm:t>
        <a:bodyPr/>
        <a:lstStyle/>
        <a:p>
          <a:r>
            <a:rPr lang="nl-NL" sz="1600" dirty="0"/>
            <a:t>DSP (22)</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5047FF"/>
        </a:solidFill>
      </dgm:spPr>
      <dgm:t>
        <a:bodyPr/>
        <a:lstStyle/>
        <a:p>
          <a:r>
            <a:rPr lang="nl-NL" sz="1600" dirty="0"/>
            <a:t>DEL (5)</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AF377014-D734-4516-B4DA-A91B430E0906}">
      <dgm:prSet phldrT="[Text]" custT="1"/>
      <dgm:spPr>
        <a:solidFill>
          <a:srgbClr val="5047FF"/>
        </a:solidFill>
        <a:ln w="38100">
          <a:solidFill>
            <a:srgbClr val="07008E"/>
          </a:solidFill>
        </a:ln>
      </dgm:spPr>
      <dgm:t>
        <a:bodyPr/>
        <a:lstStyle/>
        <a:p>
          <a:r>
            <a:rPr lang="nl-NL" sz="1600" dirty="0"/>
            <a:t>IM (5)</a:t>
          </a:r>
          <a:endParaRPr lang="en-GB" sz="1600" dirty="0"/>
        </a:p>
      </dgm:t>
    </dgm:pt>
    <dgm:pt modelId="{00E9491F-4CCF-4022-AB04-5CB948EA51DC}" type="parTrans" cxnId="{D6BBAA42-5EA3-4BC6-8447-6B4F7A589CC2}">
      <dgm:prSet/>
      <dgm:spPr/>
      <dgm:t>
        <a:bodyPr/>
        <a:lstStyle/>
        <a:p>
          <a:endParaRPr lang="en-GB"/>
        </a:p>
      </dgm:t>
    </dgm:pt>
    <dgm:pt modelId="{E13ACCA3-85D9-4515-AEA5-56C2AAA9982B}" type="sibTrans" cxnId="{D6BBAA42-5EA3-4BC6-8447-6B4F7A589CC2}">
      <dgm:prSet/>
      <dgm:spPr/>
      <dgm:t>
        <a:bodyPr/>
        <a:lstStyle/>
        <a:p>
          <a:endParaRPr lang="en-GB"/>
        </a:p>
      </dgm:t>
    </dgm:pt>
    <dgm:pt modelId="{9E637AA3-7D9E-4FDF-B85C-F6E227A5F623}">
      <dgm:prSet phldrT="[Text]" custT="1"/>
      <dgm:spPr>
        <a:solidFill>
          <a:srgbClr val="5047FF"/>
        </a:solidFill>
        <a:ln w="38100">
          <a:solidFill>
            <a:srgbClr val="07008E"/>
          </a:solidFill>
        </a:ln>
      </dgm:spPr>
      <dgm:t>
        <a:bodyPr/>
        <a:lstStyle/>
        <a:p>
          <a:r>
            <a:rPr lang="nl-NL" sz="1600" dirty="0"/>
            <a:t>DOPR (6)</a:t>
          </a:r>
          <a:endParaRPr lang="en-GB" sz="1600" dirty="0"/>
        </a:p>
      </dgm:t>
    </dgm:pt>
    <dgm:pt modelId="{6BD1D791-1202-48D8-A381-6E88A0B81CB2}" type="parTrans" cxnId="{54F02FC3-93D2-441D-8386-E1D74B6C5CED}">
      <dgm:prSet/>
      <dgm:spPr/>
      <dgm:t>
        <a:bodyPr/>
        <a:lstStyle/>
        <a:p>
          <a:endParaRPr lang="en-GB"/>
        </a:p>
      </dgm:t>
    </dgm:pt>
    <dgm:pt modelId="{738ABB4B-8592-492B-AC14-D0C29F085639}" type="sibTrans" cxnId="{54F02FC3-93D2-441D-8386-E1D74B6C5CED}">
      <dgm:prSet/>
      <dgm:spPr/>
      <dgm:t>
        <a:bodyPr/>
        <a:lstStyle/>
        <a:p>
          <a:endParaRPr lang="en-GB"/>
        </a:p>
      </dgm:t>
    </dgm:pt>
    <dgm:pt modelId="{4C5F9B40-0D7D-4E45-AE6A-9D66D9CC585F}">
      <dgm:prSet phldrT="[Text]" custT="1"/>
      <dgm:spPr>
        <a:solidFill>
          <a:srgbClr val="5047FF"/>
        </a:solidFill>
      </dgm:spPr>
      <dgm:t>
        <a:bodyPr/>
        <a:lstStyle/>
        <a:p>
          <a:r>
            <a:rPr lang="nl-NL" sz="1600" dirty="0"/>
            <a:t>ACE (5)</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EAC3BA8B-A112-4690-9C85-F27FF600BCC1}">
      <dgm:prSet phldrT="[Text]" custT="1"/>
      <dgm:spPr>
        <a:solidFill>
          <a:srgbClr val="5047FF"/>
        </a:solidFill>
      </dgm:spPr>
      <dgm:t>
        <a:bodyPr/>
        <a:lstStyle/>
        <a:p>
          <a:r>
            <a:rPr lang="nl-NL" sz="1600" dirty="0"/>
            <a:t>DOL (5)</a:t>
          </a:r>
          <a:endParaRPr lang="en-GB" sz="1600" dirty="0"/>
        </a:p>
      </dgm:t>
    </dgm:pt>
    <dgm:pt modelId="{D7AB744C-820A-4596-9C34-72F4A5E8AB71}" type="parTrans" cxnId="{0D0A54C9-5CAB-4728-A411-0C09C01083D2}">
      <dgm:prSet/>
      <dgm:spPr/>
      <dgm:t>
        <a:bodyPr/>
        <a:lstStyle/>
        <a:p>
          <a:endParaRPr lang="en-GB"/>
        </a:p>
      </dgm:t>
    </dgm:pt>
    <dgm:pt modelId="{53BBADA8-82CB-4F2F-B863-05BDFF8FA119}" type="sibTrans" cxnId="{0D0A54C9-5CAB-4728-A411-0C09C01083D2}">
      <dgm:prSet/>
      <dgm:spPr/>
      <dgm:t>
        <a:bodyPr/>
        <a:lstStyle/>
        <a:p>
          <a:endParaRPr lang="en-GB"/>
        </a:p>
      </dgm:t>
    </dgm:pt>
    <dgm:pt modelId="{0FAA2A8C-6C04-47D2-9DFA-E77F1F67B5CD}">
      <dgm:prSet phldrT="[Text]" custT="1"/>
      <dgm:spPr>
        <a:solidFill>
          <a:srgbClr val="5047FF"/>
        </a:solidFill>
      </dgm:spPr>
      <dgm:t>
        <a:bodyPr/>
        <a:lstStyle/>
        <a:p>
          <a:r>
            <a:rPr lang="nl-NL" sz="1600" dirty="0"/>
            <a:t>IP (1)</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7">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7">
        <dgm:presLayoutVars>
          <dgm:bulletEnabled val="1"/>
        </dgm:presLayoutVars>
      </dgm:prSet>
      <dgm:spPr/>
    </dgm:pt>
    <dgm:pt modelId="{6A8BC743-097E-46A6-B25F-085B97AC6C3D}" type="pres">
      <dgm:prSet presAssocID="{75996AC2-DF54-4B44-BF55-3EEA9A057DA7}" presName="parSpace" presStyleCnt="0"/>
      <dgm:spPr/>
    </dgm:pt>
    <dgm:pt modelId="{DE5CEE30-9264-4140-955E-1343E9B93D0D}" type="pres">
      <dgm:prSet presAssocID="{AF377014-D734-4516-B4DA-A91B430E0906}" presName="parTxOnly" presStyleLbl="node1" presStyleIdx="2" presStyleCnt="7" custScaleX="107981" custScaleY="111720" custLinFactNeighborX="3032">
        <dgm:presLayoutVars>
          <dgm:bulletEnabled val="1"/>
        </dgm:presLayoutVars>
      </dgm:prSet>
      <dgm:spPr/>
    </dgm:pt>
    <dgm:pt modelId="{42361623-B915-40E8-8334-D03F370418E0}" type="pres">
      <dgm:prSet presAssocID="{E13ACCA3-85D9-4515-AEA5-56C2AAA9982B}" presName="parSpace" presStyleCnt="0"/>
      <dgm:spPr/>
    </dgm:pt>
    <dgm:pt modelId="{89945F98-62CE-47F4-BCEA-297F93EE3C75}" type="pres">
      <dgm:prSet presAssocID="{9E637AA3-7D9E-4FDF-B85C-F6E227A5F623}" presName="parTxOnly" presStyleLbl="node1" presStyleIdx="3" presStyleCnt="7" custScaleX="101871" custScaleY="111720" custLinFactNeighborX="20459">
        <dgm:presLayoutVars>
          <dgm:bulletEnabled val="1"/>
        </dgm:presLayoutVars>
      </dgm:prSet>
      <dgm:spPr/>
    </dgm:pt>
    <dgm:pt modelId="{08BF767E-D647-4CB3-B817-DB6D0E4D118D}" type="pres">
      <dgm:prSet presAssocID="{738ABB4B-8592-492B-AC14-D0C29F085639}" presName="parSpace" presStyleCnt="0"/>
      <dgm:spPr/>
    </dgm:pt>
    <dgm:pt modelId="{314C993F-3B20-4685-95FA-77075270494C}" type="pres">
      <dgm:prSet presAssocID="{4C5F9B40-0D7D-4E45-AE6A-9D66D9CC585F}" presName="parTxOnly" presStyleLbl="node1" presStyleIdx="4" presStyleCnt="7" custLinFactNeighborX="44411">
        <dgm:presLayoutVars>
          <dgm:bulletEnabled val="1"/>
        </dgm:presLayoutVars>
      </dgm:prSet>
      <dgm:spPr/>
    </dgm:pt>
    <dgm:pt modelId="{93EB2457-6BE7-4F0A-9BA2-2ED29BD6F5FC}" type="pres">
      <dgm:prSet presAssocID="{83241214-A805-4F07-852A-F8B85A59440E}" presName="parSpace" presStyleCnt="0"/>
      <dgm:spPr/>
    </dgm:pt>
    <dgm:pt modelId="{48A2B4AC-A0CD-48D2-9043-8E1639182002}" type="pres">
      <dgm:prSet presAssocID="{EAC3BA8B-A112-4690-9C85-F27FF600BCC1}" presName="parTxOnly" presStyleLbl="node1" presStyleIdx="5" presStyleCnt="7" custLinFactNeighborX="790">
        <dgm:presLayoutVars>
          <dgm:bulletEnabled val="1"/>
        </dgm:presLayoutVars>
      </dgm:prSet>
      <dgm:spPr/>
    </dgm:pt>
    <dgm:pt modelId="{AE2BD115-0DD2-4BB5-AB36-F529596961ED}" type="pres">
      <dgm:prSet presAssocID="{53BBADA8-82CB-4F2F-B863-05BDFF8FA119}" presName="parSpace" presStyleCnt="0"/>
      <dgm:spPr/>
    </dgm:pt>
    <dgm:pt modelId="{C7E8A219-FAF6-4330-9CB2-121504828A96}" type="pres">
      <dgm:prSet presAssocID="{0FAA2A8C-6C04-47D2-9DFA-E77F1F67B5CD}" presName="parTxOnly" presStyleLbl="node1" presStyleIdx="6" presStyleCnt="7" custScaleX="89834" custLinFactNeighborX="11009" custLinFactNeighborY="132">
        <dgm:presLayoutVars>
          <dgm:bulletEnabled val="1"/>
        </dgm:presLayoutVars>
      </dgm:prSet>
      <dgm:spPr/>
    </dgm:pt>
  </dgm:ptLst>
  <dgm:cxnLst>
    <dgm:cxn modelId="{4A457C0C-8E56-41F1-BC82-B90BAB003F16}" type="presOf" srcId="{AF377014-D734-4516-B4DA-A91B430E0906}" destId="{DE5CEE30-9264-4140-955E-1343E9B93D0D}" srcOrd="0" destOrd="0" presId="urn:microsoft.com/office/officeart/2005/8/layout/hChevron3"/>
    <dgm:cxn modelId="{50933D12-A638-400F-82C1-C4B3E768E28F}" type="presOf" srcId="{9E637AA3-7D9E-4FDF-B85C-F6E227A5F623}" destId="{89945F98-62CE-47F4-BCEA-297F93EE3C75}" srcOrd="0" destOrd="0" presId="urn:microsoft.com/office/officeart/2005/8/layout/hChevron3"/>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D6BBAA42-5EA3-4BC6-8447-6B4F7A589CC2}" srcId="{E5EAD955-DEDB-4817-B4F0-6142BE38EFFF}" destId="{AF377014-D734-4516-B4DA-A91B430E0906}" srcOrd="2" destOrd="0" parTransId="{00E9491F-4CCF-4022-AB04-5CB948EA51DC}" sibTransId="{E13ACCA3-85D9-4515-AEA5-56C2AAA9982B}"/>
    <dgm:cxn modelId="{78CCB744-79F5-4236-9890-E3FC6E655FF5}" type="presOf" srcId="{EAC3BA8B-A112-4690-9C85-F27FF600BCC1}" destId="{48A2B4AC-A0CD-48D2-9043-8E1639182002}" srcOrd="0" destOrd="0" presId="urn:microsoft.com/office/officeart/2005/8/layout/hChevron3"/>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6" destOrd="0" parTransId="{6454672D-0ED5-48EB-83B9-1EB6ACF27D83}" sibTransId="{88E3C8E8-96C4-4926-BF2B-2CC5BC64D64B}"/>
    <dgm:cxn modelId="{76A4D6AD-7C41-4260-AE1A-DA28515607C5}" srcId="{E5EAD955-DEDB-4817-B4F0-6142BE38EFFF}" destId="{4C5F9B40-0D7D-4E45-AE6A-9D66D9CC585F}" srcOrd="4" destOrd="0" parTransId="{68201F8B-5978-43FE-B4C3-83F83E175229}" sibTransId="{83241214-A805-4F07-852A-F8B85A59440E}"/>
    <dgm:cxn modelId="{54F02FC3-93D2-441D-8386-E1D74B6C5CED}" srcId="{E5EAD955-DEDB-4817-B4F0-6142BE38EFFF}" destId="{9E637AA3-7D9E-4FDF-B85C-F6E227A5F623}" srcOrd="3" destOrd="0" parTransId="{6BD1D791-1202-48D8-A381-6E88A0B81CB2}" sibTransId="{738ABB4B-8592-492B-AC14-D0C29F085639}"/>
    <dgm:cxn modelId="{0D0A54C9-5CAB-4728-A411-0C09C01083D2}" srcId="{E5EAD955-DEDB-4817-B4F0-6142BE38EFFF}" destId="{EAC3BA8B-A112-4690-9C85-F27FF600BCC1}" srcOrd="5" destOrd="0" parTransId="{D7AB744C-820A-4596-9C34-72F4A5E8AB71}" sibTransId="{53BBADA8-82CB-4F2F-B863-05BDFF8FA119}"/>
    <dgm:cxn modelId="{461631D4-93CE-4559-9286-EAD09101F953}" type="presOf" srcId="{A32302BE-D62F-494F-9F38-58EEB126742C}" destId="{864DF424-0C9F-4EE8-9220-BBE13CF602F1}" srcOrd="0" destOrd="0" presId="urn:microsoft.com/office/officeart/2005/8/layout/hChevron3"/>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B4A14A92-2B35-49E5-91AD-88C158C84DCA}" type="presParOf" srcId="{8B634797-A769-45FC-B888-F7ED540B1FC6}" destId="{DE5CEE30-9264-4140-955E-1343E9B93D0D}" srcOrd="4" destOrd="0" presId="urn:microsoft.com/office/officeart/2005/8/layout/hChevron3"/>
    <dgm:cxn modelId="{3B211E16-9AD6-46F1-9D35-1234C6BF2E2A}" type="presParOf" srcId="{8B634797-A769-45FC-B888-F7ED540B1FC6}" destId="{42361623-B915-40E8-8334-D03F370418E0}" srcOrd="5" destOrd="0" presId="urn:microsoft.com/office/officeart/2005/8/layout/hChevron3"/>
    <dgm:cxn modelId="{7B74995D-ADB7-48A3-94FA-3ABCDC8999EC}" type="presParOf" srcId="{8B634797-A769-45FC-B888-F7ED540B1FC6}" destId="{89945F98-62CE-47F4-BCEA-297F93EE3C75}" srcOrd="6" destOrd="0" presId="urn:microsoft.com/office/officeart/2005/8/layout/hChevron3"/>
    <dgm:cxn modelId="{CD0D2D95-4AF2-449E-8493-F4BF164B6D14}" type="presParOf" srcId="{8B634797-A769-45FC-B888-F7ED540B1FC6}" destId="{08BF767E-D647-4CB3-B817-DB6D0E4D118D}" srcOrd="7" destOrd="0" presId="urn:microsoft.com/office/officeart/2005/8/layout/hChevron3"/>
    <dgm:cxn modelId="{69460021-B3A0-48E3-9B6B-40F833D34E31}" type="presParOf" srcId="{8B634797-A769-45FC-B888-F7ED540B1FC6}" destId="{314C993F-3B20-4685-95FA-77075270494C}" srcOrd="8" destOrd="0" presId="urn:microsoft.com/office/officeart/2005/8/layout/hChevron3"/>
    <dgm:cxn modelId="{7ACBB8F9-A987-4C64-8250-D70381E66643}" type="presParOf" srcId="{8B634797-A769-45FC-B888-F7ED540B1FC6}" destId="{93EB2457-6BE7-4F0A-9BA2-2ED29BD6F5FC}" srcOrd="9" destOrd="0" presId="urn:microsoft.com/office/officeart/2005/8/layout/hChevron3"/>
    <dgm:cxn modelId="{9C5BF091-0A6F-410D-A754-9CD72EA0C298}" type="presParOf" srcId="{8B634797-A769-45FC-B888-F7ED540B1FC6}" destId="{48A2B4AC-A0CD-48D2-9043-8E1639182002}" srcOrd="10" destOrd="0" presId="urn:microsoft.com/office/officeart/2005/8/layout/hChevron3"/>
    <dgm:cxn modelId="{81E2720B-45EE-4CDA-AE59-0F670B9162AF}" type="presParOf" srcId="{8B634797-A769-45FC-B888-F7ED540B1FC6}" destId="{AE2BD115-0DD2-4BB5-AB36-F529596961ED}" srcOrd="11" destOrd="0" presId="urn:microsoft.com/office/officeart/2005/8/layout/hChevron3"/>
    <dgm:cxn modelId="{7FD77209-D683-4118-B8FE-469D0D59BBC1}" type="presParOf" srcId="{8B634797-A769-45FC-B888-F7ED540B1FC6}" destId="{C7E8A219-FAF6-4330-9CB2-121504828A96}"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accent1_2" csCatId="accent1" phldr="1"/>
      <dgm:spPr/>
      <dgm:t>
        <a:bodyPr/>
        <a:lstStyle/>
        <a:p>
          <a:endParaRPr lang="en-GB"/>
        </a:p>
      </dgm:t>
    </dgm:pt>
    <dgm:pt modelId="{34CCB1D6-B82C-4141-9672-7ADC16289180}">
      <dgm:prSet phldrT="[Text]" custT="1"/>
      <dgm:spPr>
        <a:solidFill>
          <a:srgbClr val="E46C0A"/>
        </a:solidFill>
        <a:ln w="57150">
          <a:noFill/>
        </a:ln>
      </dgm:spPr>
      <dgm:t>
        <a:bodyPr/>
        <a:lstStyle/>
        <a:p>
          <a:r>
            <a:rPr lang="nl-NL" sz="1600" dirty="0"/>
            <a:t>MTO (21)</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A32302BE-D62F-494F-9F38-58EEB126742C}">
      <dgm:prSet phldrT="[Text]" custT="1"/>
      <dgm:spPr>
        <a:solidFill>
          <a:srgbClr val="FFA94B"/>
        </a:solidFill>
      </dgm:spPr>
      <dgm:t>
        <a:bodyPr/>
        <a:lstStyle/>
        <a:p>
          <a:r>
            <a:rPr lang="nl-NL" sz="1600" dirty="0"/>
            <a:t>WL (3)</a:t>
          </a:r>
          <a:endParaRPr lang="en-GB" sz="1600" dirty="0"/>
        </a:p>
      </dgm:t>
    </dgm:pt>
    <dgm:pt modelId="{F1EC29B6-36C0-4358-9CB4-6ECEB8CA9687}" type="parTrans" cxnId="{C0752A97-465A-44E6-A29B-A458F5F07D90}">
      <dgm:prSet/>
      <dgm:spPr/>
      <dgm:t>
        <a:bodyPr/>
        <a:lstStyle/>
        <a:p>
          <a:endParaRPr lang="en-GB"/>
        </a:p>
      </dgm:t>
    </dgm:pt>
    <dgm:pt modelId="{75996AC2-DF54-4B44-BF55-3EEA9A057DA7}" type="sibTrans" cxnId="{C0752A97-465A-44E6-A29B-A458F5F07D90}">
      <dgm:prSet/>
      <dgm:spPr/>
      <dgm:t>
        <a:bodyPr/>
        <a:lstStyle/>
        <a:p>
          <a:endParaRPr lang="en-GB"/>
        </a:p>
      </dgm:t>
    </dgm:pt>
    <dgm:pt modelId="{4C5F9B40-0D7D-4E45-AE6A-9D66D9CC585F}">
      <dgm:prSet phldrT="[Text]" custT="1"/>
      <dgm:spPr>
        <a:solidFill>
          <a:srgbClr val="FFA94B"/>
        </a:solidFill>
      </dgm:spPr>
      <dgm:t>
        <a:bodyPr/>
        <a:lstStyle/>
        <a:p>
          <a:r>
            <a:rPr lang="nl-NL" sz="1600" dirty="0"/>
            <a:t>MTO2 (4)</a:t>
          </a:r>
          <a:endParaRPr lang="en-GB" sz="1600" dirty="0"/>
        </a:p>
      </dgm:t>
    </dgm:pt>
    <dgm:pt modelId="{68201F8B-5978-43FE-B4C3-83F83E175229}" type="parTrans" cxnId="{76A4D6AD-7C41-4260-AE1A-DA28515607C5}">
      <dgm:prSet/>
      <dgm:spPr/>
      <dgm:t>
        <a:bodyPr/>
        <a:lstStyle/>
        <a:p>
          <a:endParaRPr lang="en-GB"/>
        </a:p>
      </dgm:t>
    </dgm:pt>
    <dgm:pt modelId="{83241214-A805-4F07-852A-F8B85A59440E}" type="sibTrans" cxnId="{76A4D6AD-7C41-4260-AE1A-DA28515607C5}">
      <dgm:prSet/>
      <dgm:spPr/>
      <dgm:t>
        <a:bodyPr/>
        <a:lstStyle/>
        <a:p>
          <a:endParaRPr lang="en-GB"/>
        </a:p>
      </dgm:t>
    </dgm:pt>
    <dgm:pt modelId="{0FAA2A8C-6C04-47D2-9DFA-E77F1F67B5CD}">
      <dgm:prSet phldrT="[Text]" custT="1"/>
      <dgm:spPr>
        <a:solidFill>
          <a:srgbClr val="FFA94B"/>
        </a:solidFill>
      </dgm:spPr>
      <dgm:t>
        <a:bodyPr/>
        <a:lstStyle/>
        <a:p>
          <a:r>
            <a:rPr lang="nl-NL" sz="1600" dirty="0"/>
            <a:t>MTO4 (3)</a:t>
          </a:r>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E047E524-A22F-4CC1-8D34-07DFA692039D}">
      <dgm:prSet phldrT="[Text]" custT="1"/>
      <dgm:spPr>
        <a:solidFill>
          <a:srgbClr val="FFA94B"/>
        </a:solidFill>
      </dgm:spPr>
      <dgm:t>
        <a:bodyPr/>
        <a:lstStyle/>
        <a:p>
          <a:r>
            <a:rPr lang="nl-NL" sz="1600" dirty="0"/>
            <a:t>IOV(3)</a:t>
          </a:r>
          <a:endParaRPr lang="en-GB" sz="1600" dirty="0"/>
        </a:p>
      </dgm:t>
    </dgm:pt>
    <dgm:pt modelId="{1CB88A37-8810-4491-A788-D4D98FEDC4E9}" type="parTrans" cxnId="{0D891B8C-21F5-4A13-8804-71E10C3C5004}">
      <dgm:prSet/>
      <dgm:spPr/>
      <dgm:t>
        <a:bodyPr/>
        <a:lstStyle/>
        <a:p>
          <a:endParaRPr lang="en-GB"/>
        </a:p>
      </dgm:t>
    </dgm:pt>
    <dgm:pt modelId="{F82235D5-1CA5-4A51-AEE3-29925B1CBDFE}" type="sibTrans" cxnId="{0D891B8C-21F5-4A13-8804-71E10C3C5004}">
      <dgm:prSet/>
      <dgm:spPr/>
      <dgm:t>
        <a:bodyPr/>
        <a:lstStyle/>
        <a:p>
          <a:endParaRPr lang="en-GB"/>
        </a:p>
      </dgm:t>
    </dgm:pt>
    <dgm:pt modelId="{4639F581-913A-489E-8205-A00B5C436BAE}">
      <dgm:prSet phldrT="[Text]" custT="1"/>
      <dgm:spPr>
        <a:solidFill>
          <a:srgbClr val="FFA94B"/>
        </a:solidFill>
        <a:ln w="38100">
          <a:solidFill>
            <a:srgbClr val="E46C0A"/>
          </a:solidFill>
        </a:ln>
      </dgm:spPr>
      <dgm:t>
        <a:bodyPr/>
        <a:lstStyle/>
        <a:p>
          <a:r>
            <a:rPr lang="nl-NL" sz="1600" dirty="0"/>
            <a:t>MTO1 (3)</a:t>
          </a:r>
          <a:endParaRPr lang="en-GB" sz="1600" dirty="0"/>
        </a:p>
      </dgm:t>
    </dgm:pt>
    <dgm:pt modelId="{9823DF78-9061-4880-A4F8-D7441A7328D3}" type="parTrans" cxnId="{095998C0-8878-4115-A6A3-D8744A210C8B}">
      <dgm:prSet/>
      <dgm:spPr/>
      <dgm:t>
        <a:bodyPr/>
        <a:lstStyle/>
        <a:p>
          <a:endParaRPr lang="en-GB"/>
        </a:p>
      </dgm:t>
    </dgm:pt>
    <dgm:pt modelId="{54854BDB-D719-43B1-B29B-21313A1FA2F8}" type="sibTrans" cxnId="{095998C0-8878-4115-A6A3-D8744A210C8B}">
      <dgm:prSet/>
      <dgm:spPr/>
      <dgm:t>
        <a:bodyPr/>
        <a:lstStyle/>
        <a:p>
          <a:endParaRPr lang="en-GB"/>
        </a:p>
      </dgm:t>
    </dgm:pt>
    <dgm:pt modelId="{9541C571-4A22-43AE-A4D9-8653F36DAED3}">
      <dgm:prSet phldrT="[Text]" custT="1"/>
      <dgm:spPr>
        <a:solidFill>
          <a:srgbClr val="FFA94B"/>
        </a:solidFill>
        <a:ln w="38100">
          <a:solidFill>
            <a:srgbClr val="E46C0A"/>
          </a:solidFill>
        </a:ln>
      </dgm:spPr>
      <dgm:t>
        <a:bodyPr/>
        <a:lstStyle/>
        <a:p>
          <a:r>
            <a:rPr lang="nl-NL" sz="1600" dirty="0"/>
            <a:t>MTO3 (4)</a:t>
          </a:r>
          <a:endParaRPr lang="en-GB" sz="1600" dirty="0"/>
        </a:p>
      </dgm:t>
    </dgm:pt>
    <dgm:pt modelId="{4990DE1C-4170-4B53-9789-670411B51544}" type="parTrans" cxnId="{1C85BDF1-227A-40BB-8668-26DF73FBB3A8}">
      <dgm:prSet/>
      <dgm:spPr/>
      <dgm:t>
        <a:bodyPr/>
        <a:lstStyle/>
        <a:p>
          <a:endParaRPr lang="en-GB"/>
        </a:p>
      </dgm:t>
    </dgm:pt>
    <dgm:pt modelId="{2FD69540-7089-4C3D-9A69-DFDA0A8C8DE8}" type="sibTrans" cxnId="{1C85BDF1-227A-40BB-8668-26DF73FBB3A8}">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7" custLinFactNeighborX="-1501" custLinFactNeighborY="70863">
        <dgm:presLayoutVars>
          <dgm:bulletEnabled val="1"/>
        </dgm:presLayoutVars>
      </dgm:prSet>
      <dgm:spPr/>
    </dgm:pt>
    <dgm:pt modelId="{31902606-9F57-42D9-9F01-0F6A80FA3A91}" type="pres">
      <dgm:prSet presAssocID="{C8CDA4C2-FAC9-4B21-94D0-BD7B5B0EB85D}" presName="parSpace" presStyleCnt="0"/>
      <dgm:spPr/>
    </dgm:pt>
    <dgm:pt modelId="{864DF424-0C9F-4EE8-9220-BBE13CF602F1}" type="pres">
      <dgm:prSet presAssocID="{A32302BE-D62F-494F-9F38-58EEB126742C}" presName="parTxOnly" presStyleLbl="node1" presStyleIdx="1" presStyleCnt="7" custScaleX="85039" custLinFactNeighborX="-1501" custLinFactNeighborY="70863">
        <dgm:presLayoutVars>
          <dgm:bulletEnabled val="1"/>
        </dgm:presLayoutVars>
      </dgm:prSet>
      <dgm:spPr/>
    </dgm:pt>
    <dgm:pt modelId="{6A8BC743-097E-46A6-B25F-085B97AC6C3D}" type="pres">
      <dgm:prSet presAssocID="{75996AC2-DF54-4B44-BF55-3EEA9A057DA7}" presName="parSpace" presStyleCnt="0"/>
      <dgm:spPr/>
    </dgm:pt>
    <dgm:pt modelId="{D6BF4564-6F35-4117-A345-B86C09B6F573}" type="pres">
      <dgm:prSet presAssocID="{4639F581-913A-489E-8205-A00B5C436BAE}" presName="parTxOnly" presStyleLbl="node1" presStyleIdx="2" presStyleCnt="7" custScaleX="110479" custScaleY="116699" custLinFactNeighborX="14354" custLinFactNeighborY="73634">
        <dgm:presLayoutVars>
          <dgm:bulletEnabled val="1"/>
        </dgm:presLayoutVars>
      </dgm:prSet>
      <dgm:spPr/>
    </dgm:pt>
    <dgm:pt modelId="{D4CF9539-2826-41E1-A7AD-4A29690E1A7A}" type="pres">
      <dgm:prSet presAssocID="{54854BDB-D719-43B1-B29B-21313A1FA2F8}" presName="parSpace" presStyleCnt="0"/>
      <dgm:spPr/>
    </dgm:pt>
    <dgm:pt modelId="{314C993F-3B20-4685-95FA-77075270494C}" type="pres">
      <dgm:prSet presAssocID="{4C5F9B40-0D7D-4E45-AE6A-9D66D9CC585F}" presName="parTxOnly" presStyleLbl="node1" presStyleIdx="3" presStyleCnt="7" custScaleX="104148" custLinFactNeighborX="32274" custLinFactNeighborY="74936">
        <dgm:presLayoutVars>
          <dgm:bulletEnabled val="1"/>
        </dgm:presLayoutVars>
      </dgm:prSet>
      <dgm:spPr/>
    </dgm:pt>
    <dgm:pt modelId="{93EB2457-6BE7-4F0A-9BA2-2ED29BD6F5FC}" type="pres">
      <dgm:prSet presAssocID="{83241214-A805-4F07-852A-F8B85A59440E}" presName="parSpace" presStyleCnt="0"/>
      <dgm:spPr/>
    </dgm:pt>
    <dgm:pt modelId="{70F8FA74-B5E5-4DE9-914C-C77A26B80C8E}" type="pres">
      <dgm:prSet presAssocID="{9541C571-4A22-43AE-A4D9-8653F36DAED3}" presName="parTxOnly" presStyleLbl="node1" presStyleIdx="4" presStyleCnt="7" custScaleX="108584" custScaleY="116775" custLinFactNeighborX="28107" custLinFactNeighborY="73666">
        <dgm:presLayoutVars>
          <dgm:bulletEnabled val="1"/>
        </dgm:presLayoutVars>
      </dgm:prSet>
      <dgm:spPr/>
    </dgm:pt>
    <dgm:pt modelId="{E68E5AE1-E320-4F40-8F86-197D119B9A0B}" type="pres">
      <dgm:prSet presAssocID="{2FD69540-7089-4C3D-9A69-DFDA0A8C8DE8}" presName="parSpace" presStyleCnt="0"/>
      <dgm:spPr/>
    </dgm:pt>
    <dgm:pt modelId="{C7E8A219-FAF6-4330-9CB2-121504828A96}" type="pres">
      <dgm:prSet presAssocID="{0FAA2A8C-6C04-47D2-9DFA-E77F1F67B5CD}" presName="parTxOnly" presStyleLbl="node1" presStyleIdx="5" presStyleCnt="7" custLinFactNeighborX="40689" custLinFactNeighborY="73666">
        <dgm:presLayoutVars>
          <dgm:bulletEnabled val="1"/>
        </dgm:presLayoutVars>
      </dgm:prSet>
      <dgm:spPr/>
    </dgm:pt>
    <dgm:pt modelId="{2863C2E4-9AD2-47FF-A075-CF69E9BB5191}" type="pres">
      <dgm:prSet presAssocID="{88E3C8E8-96C4-4926-BF2B-2CC5BC64D64B}" presName="parSpace" presStyleCnt="0"/>
      <dgm:spPr/>
    </dgm:pt>
    <dgm:pt modelId="{1A01B92A-506F-49FB-B235-6A01112072FE}" type="pres">
      <dgm:prSet presAssocID="{E047E524-A22F-4CC1-8D34-07DFA692039D}" presName="parTxOnly" presStyleLbl="node1" presStyleIdx="6" presStyleCnt="7" custScaleX="82147" custLinFactNeighborX="0" custLinFactNeighborY="73666">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223DA047-EA0E-443D-9C4B-1CD786B7F177}" type="presOf" srcId="{4639F581-913A-489E-8205-A00B5C436BAE}" destId="{D6BF4564-6F35-4117-A345-B86C09B6F573}" srcOrd="0" destOrd="0" presId="urn:microsoft.com/office/officeart/2005/8/layout/hChevron3"/>
    <dgm:cxn modelId="{44A3EB4F-4413-47B3-A00F-DB7C1089E4A7}" type="presOf" srcId="{9541C571-4A22-43AE-A4D9-8653F36DAED3}" destId="{70F8FA74-B5E5-4DE9-914C-C77A26B80C8E}" srcOrd="0" destOrd="0" presId="urn:microsoft.com/office/officeart/2005/8/layout/hChevron3"/>
    <dgm:cxn modelId="{0D891B8C-21F5-4A13-8804-71E10C3C5004}" srcId="{E5EAD955-DEDB-4817-B4F0-6142BE38EFFF}" destId="{E047E524-A22F-4CC1-8D34-07DFA692039D}" srcOrd="6" destOrd="0" parTransId="{1CB88A37-8810-4491-A788-D4D98FEDC4E9}" sibTransId="{F82235D5-1CA5-4A51-AEE3-29925B1CBDFE}"/>
    <dgm:cxn modelId="{C0752A97-465A-44E6-A29B-A458F5F07D90}" srcId="{E5EAD955-DEDB-4817-B4F0-6142BE38EFFF}" destId="{A32302BE-D62F-494F-9F38-58EEB126742C}" srcOrd="1" destOrd="0" parTransId="{F1EC29B6-36C0-4358-9CB4-6ECEB8CA9687}" sibTransId="{75996AC2-DF54-4B44-BF55-3EEA9A057DA7}"/>
    <dgm:cxn modelId="{7001609C-A530-4F3A-B593-7E9F1863E95C}" type="presOf" srcId="{E5EAD955-DEDB-4817-B4F0-6142BE38EFFF}" destId="{8B634797-A769-45FC-B888-F7ED540B1FC6}" srcOrd="0" destOrd="0" presId="urn:microsoft.com/office/officeart/2005/8/layout/hChevron3"/>
    <dgm:cxn modelId="{9E5C739C-53B3-4AAE-9B1A-3CFFD7E89779}" type="presOf" srcId="{4C5F9B40-0D7D-4E45-AE6A-9D66D9CC585F}" destId="{314C993F-3B20-4685-95FA-77075270494C}"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5" destOrd="0" parTransId="{6454672D-0ED5-48EB-83B9-1EB6ACF27D83}" sibTransId="{88E3C8E8-96C4-4926-BF2B-2CC5BC64D64B}"/>
    <dgm:cxn modelId="{76A4D6AD-7C41-4260-AE1A-DA28515607C5}" srcId="{E5EAD955-DEDB-4817-B4F0-6142BE38EFFF}" destId="{4C5F9B40-0D7D-4E45-AE6A-9D66D9CC585F}" srcOrd="3" destOrd="0" parTransId="{68201F8B-5978-43FE-B4C3-83F83E175229}" sibTransId="{83241214-A805-4F07-852A-F8B85A59440E}"/>
    <dgm:cxn modelId="{095998C0-8878-4115-A6A3-D8744A210C8B}" srcId="{E5EAD955-DEDB-4817-B4F0-6142BE38EFFF}" destId="{4639F581-913A-489E-8205-A00B5C436BAE}" srcOrd="2" destOrd="0" parTransId="{9823DF78-9061-4880-A4F8-D7441A7328D3}" sibTransId="{54854BDB-D719-43B1-B29B-21313A1FA2F8}"/>
    <dgm:cxn modelId="{461631D4-93CE-4559-9286-EAD09101F953}" type="presOf" srcId="{A32302BE-D62F-494F-9F38-58EEB126742C}" destId="{864DF424-0C9F-4EE8-9220-BBE13CF602F1}" srcOrd="0" destOrd="0" presId="urn:microsoft.com/office/officeart/2005/8/layout/hChevron3"/>
    <dgm:cxn modelId="{BA634AE6-4CDE-49A8-AAEC-F72F465F1019}" type="presOf" srcId="{E047E524-A22F-4CC1-8D34-07DFA692039D}" destId="{1A01B92A-506F-49FB-B235-6A01112072FE}" srcOrd="0" destOrd="0" presId="urn:microsoft.com/office/officeart/2005/8/layout/hChevron3"/>
    <dgm:cxn modelId="{1C85BDF1-227A-40BB-8668-26DF73FBB3A8}" srcId="{E5EAD955-DEDB-4817-B4F0-6142BE38EFFF}" destId="{9541C571-4A22-43AE-A4D9-8653F36DAED3}" srcOrd="4" destOrd="0" parTransId="{4990DE1C-4170-4B53-9789-670411B51544}" sibTransId="{2FD69540-7089-4C3D-9A69-DFDA0A8C8DE8}"/>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995BDF10-2A36-4401-A31A-6DF0897612CA}" type="presParOf" srcId="{8B634797-A769-45FC-B888-F7ED540B1FC6}" destId="{864DF424-0C9F-4EE8-9220-BBE13CF602F1}" srcOrd="2" destOrd="0" presId="urn:microsoft.com/office/officeart/2005/8/layout/hChevron3"/>
    <dgm:cxn modelId="{09597ADD-2C2C-4E71-B288-3CB3DCD000F2}" type="presParOf" srcId="{8B634797-A769-45FC-B888-F7ED540B1FC6}" destId="{6A8BC743-097E-46A6-B25F-085B97AC6C3D}" srcOrd="3" destOrd="0" presId="urn:microsoft.com/office/officeart/2005/8/layout/hChevron3"/>
    <dgm:cxn modelId="{21DE601E-B78A-427D-B19F-7FB1046FDB64}" type="presParOf" srcId="{8B634797-A769-45FC-B888-F7ED540B1FC6}" destId="{D6BF4564-6F35-4117-A345-B86C09B6F573}" srcOrd="4" destOrd="0" presId="urn:microsoft.com/office/officeart/2005/8/layout/hChevron3"/>
    <dgm:cxn modelId="{80E2C14D-17A8-481C-8801-700E8CB77F2A}" type="presParOf" srcId="{8B634797-A769-45FC-B888-F7ED540B1FC6}" destId="{D4CF9539-2826-41E1-A7AD-4A29690E1A7A}" srcOrd="5" destOrd="0" presId="urn:microsoft.com/office/officeart/2005/8/layout/hChevron3"/>
    <dgm:cxn modelId="{69460021-B3A0-48E3-9B6B-40F833D34E31}" type="presParOf" srcId="{8B634797-A769-45FC-B888-F7ED540B1FC6}" destId="{314C993F-3B20-4685-95FA-77075270494C}" srcOrd="6" destOrd="0" presId="urn:microsoft.com/office/officeart/2005/8/layout/hChevron3"/>
    <dgm:cxn modelId="{7ACBB8F9-A987-4C64-8250-D70381E66643}" type="presParOf" srcId="{8B634797-A769-45FC-B888-F7ED540B1FC6}" destId="{93EB2457-6BE7-4F0A-9BA2-2ED29BD6F5FC}" srcOrd="7" destOrd="0" presId="urn:microsoft.com/office/officeart/2005/8/layout/hChevron3"/>
    <dgm:cxn modelId="{297F82B5-2497-44B7-BF95-51C4F47048BB}" type="presParOf" srcId="{8B634797-A769-45FC-B888-F7ED540B1FC6}" destId="{70F8FA74-B5E5-4DE9-914C-C77A26B80C8E}" srcOrd="8" destOrd="0" presId="urn:microsoft.com/office/officeart/2005/8/layout/hChevron3"/>
    <dgm:cxn modelId="{63F158B9-70EE-4CEE-AC03-EC369B6FA50A}" type="presParOf" srcId="{8B634797-A769-45FC-B888-F7ED540B1FC6}" destId="{E68E5AE1-E320-4F40-8F86-197D119B9A0B}" srcOrd="9" destOrd="0" presId="urn:microsoft.com/office/officeart/2005/8/layout/hChevron3"/>
    <dgm:cxn modelId="{7FD77209-D683-4118-B8FE-469D0D59BBC1}" type="presParOf" srcId="{8B634797-A769-45FC-B888-F7ED540B1FC6}" destId="{C7E8A219-FAF6-4330-9CB2-121504828A96}" srcOrd="10" destOrd="0" presId="urn:microsoft.com/office/officeart/2005/8/layout/hChevron3"/>
    <dgm:cxn modelId="{13324F1B-1329-45A5-8D45-5C30A3AB1C54}" type="presParOf" srcId="{8B634797-A769-45FC-B888-F7ED540B1FC6}" destId="{2863C2E4-9AD2-47FF-A075-CF69E9BB5191}" srcOrd="11" destOrd="0" presId="urn:microsoft.com/office/officeart/2005/8/layout/hChevron3"/>
    <dgm:cxn modelId="{8B5CC25B-285F-4A50-BC66-98F7A6806065}" type="presParOf" srcId="{8B634797-A769-45FC-B888-F7ED540B1FC6}" destId="{1A01B92A-506F-49FB-B235-6A01112072FE}" srcOrd="12" destOrd="0" presId="urn:microsoft.com/office/officeart/2005/8/layout/hChevron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5EAD955-DEDB-4817-B4F0-6142BE38EFFF}" type="doc">
      <dgm:prSet loTypeId="urn:microsoft.com/office/officeart/2005/8/layout/hChevron3" loCatId="process" qsTypeId="urn:microsoft.com/office/officeart/2005/8/quickstyle/simple1" qsCatId="simple" csTypeId="urn:microsoft.com/office/officeart/2005/8/colors/colorful4" csCatId="colorful" phldr="1"/>
      <dgm:spPr/>
    </dgm:pt>
    <dgm:pt modelId="{34CCB1D6-B82C-4141-9672-7ADC16289180}">
      <dgm:prSet phldrT="[Text]" custT="1"/>
      <dgm:spPr/>
      <dgm:t>
        <a:bodyPr/>
        <a:lstStyle/>
        <a:p>
          <a:r>
            <a:rPr lang="nl-NL" sz="1600" dirty="0"/>
            <a:t>Militaire Operaties </a:t>
          </a:r>
        </a:p>
      </dgm:t>
    </dgm:pt>
    <dgm:pt modelId="{1F454D6E-2D74-47CA-A7CE-4C92BFA1705D}" type="parTrans" cxnId="{EFB1DEA4-5FE1-46F8-9F49-A5B900EEBD3C}">
      <dgm:prSet/>
      <dgm:spPr/>
      <dgm:t>
        <a:bodyPr/>
        <a:lstStyle/>
        <a:p>
          <a:endParaRPr lang="en-GB"/>
        </a:p>
      </dgm:t>
    </dgm:pt>
    <dgm:pt modelId="{C8CDA4C2-FAC9-4B21-94D0-BD7B5B0EB85D}" type="sibTrans" cxnId="{EFB1DEA4-5FE1-46F8-9F49-A5B900EEBD3C}">
      <dgm:prSet/>
      <dgm:spPr/>
      <dgm:t>
        <a:bodyPr/>
        <a:lstStyle/>
        <a:p>
          <a:endParaRPr lang="en-GB"/>
        </a:p>
      </dgm:t>
    </dgm:pt>
    <dgm:pt modelId="{0FAA2A8C-6C04-47D2-9DFA-E77F1F67B5CD}">
      <dgm:prSet phldrT="[Text]" custT="1"/>
      <dgm:spPr/>
      <dgm:t>
        <a:bodyPr/>
        <a:lstStyle/>
        <a:p>
          <a:endParaRPr lang="en-GB" sz="1600" dirty="0"/>
        </a:p>
      </dgm:t>
    </dgm:pt>
    <dgm:pt modelId="{6454672D-0ED5-48EB-83B9-1EB6ACF27D83}" type="parTrans" cxnId="{B535ACAC-E07E-43BD-BB28-8B399846C6D7}">
      <dgm:prSet/>
      <dgm:spPr/>
      <dgm:t>
        <a:bodyPr/>
        <a:lstStyle/>
        <a:p>
          <a:endParaRPr lang="en-GB"/>
        </a:p>
      </dgm:t>
    </dgm:pt>
    <dgm:pt modelId="{88E3C8E8-96C4-4926-BF2B-2CC5BC64D64B}" type="sibTrans" cxnId="{B535ACAC-E07E-43BD-BB28-8B399846C6D7}">
      <dgm:prSet/>
      <dgm:spPr/>
      <dgm:t>
        <a:bodyPr/>
        <a:lstStyle/>
        <a:p>
          <a:endParaRPr lang="en-GB"/>
        </a:p>
      </dgm:t>
    </dgm:pt>
    <dgm:pt modelId="{8B634797-A769-45FC-B888-F7ED540B1FC6}" type="pres">
      <dgm:prSet presAssocID="{E5EAD955-DEDB-4817-B4F0-6142BE38EFFF}" presName="Name0" presStyleCnt="0">
        <dgm:presLayoutVars>
          <dgm:dir/>
          <dgm:resizeHandles val="exact"/>
        </dgm:presLayoutVars>
      </dgm:prSet>
      <dgm:spPr/>
    </dgm:pt>
    <dgm:pt modelId="{A86020A1-8BD2-4CD0-8CF6-EA848408DDC3}" type="pres">
      <dgm:prSet presAssocID="{34CCB1D6-B82C-4141-9672-7ADC16289180}" presName="parTxOnly" presStyleLbl="node1" presStyleIdx="0" presStyleCnt="2" custScaleX="93978">
        <dgm:presLayoutVars>
          <dgm:bulletEnabled val="1"/>
        </dgm:presLayoutVars>
      </dgm:prSet>
      <dgm:spPr/>
    </dgm:pt>
    <dgm:pt modelId="{31902606-9F57-42D9-9F01-0F6A80FA3A91}" type="pres">
      <dgm:prSet presAssocID="{C8CDA4C2-FAC9-4B21-94D0-BD7B5B0EB85D}" presName="parSpace" presStyleCnt="0"/>
      <dgm:spPr/>
    </dgm:pt>
    <dgm:pt modelId="{C7E8A219-FAF6-4330-9CB2-121504828A96}" type="pres">
      <dgm:prSet presAssocID="{0FAA2A8C-6C04-47D2-9DFA-E77F1F67B5CD}" presName="parTxOnly" presStyleLbl="node1" presStyleIdx="1" presStyleCnt="2" custScaleX="89834" custLinFactNeighborX="11009" custLinFactNeighborY="132">
        <dgm:presLayoutVars>
          <dgm:bulletEnabled val="1"/>
        </dgm:presLayoutVars>
      </dgm:prSet>
      <dgm:spPr/>
    </dgm:pt>
  </dgm:ptLst>
  <dgm:cxnLst>
    <dgm:cxn modelId="{EC09E43D-2927-413F-B335-7C2F09ECB107}" type="presOf" srcId="{0FAA2A8C-6C04-47D2-9DFA-E77F1F67B5CD}" destId="{C7E8A219-FAF6-4330-9CB2-121504828A96}" srcOrd="0" destOrd="0" presId="urn:microsoft.com/office/officeart/2005/8/layout/hChevron3"/>
    <dgm:cxn modelId="{BA042560-CB51-4B69-AAAF-DB92A9FB49A2}" type="presOf" srcId="{34CCB1D6-B82C-4141-9672-7ADC16289180}" destId="{A86020A1-8BD2-4CD0-8CF6-EA848408DDC3}" srcOrd="0" destOrd="0" presId="urn:microsoft.com/office/officeart/2005/8/layout/hChevron3"/>
    <dgm:cxn modelId="{7001609C-A530-4F3A-B593-7E9F1863E95C}" type="presOf" srcId="{E5EAD955-DEDB-4817-B4F0-6142BE38EFFF}" destId="{8B634797-A769-45FC-B888-F7ED540B1FC6}" srcOrd="0" destOrd="0" presId="urn:microsoft.com/office/officeart/2005/8/layout/hChevron3"/>
    <dgm:cxn modelId="{EFB1DEA4-5FE1-46F8-9F49-A5B900EEBD3C}" srcId="{E5EAD955-DEDB-4817-B4F0-6142BE38EFFF}" destId="{34CCB1D6-B82C-4141-9672-7ADC16289180}" srcOrd="0" destOrd="0" parTransId="{1F454D6E-2D74-47CA-A7CE-4C92BFA1705D}" sibTransId="{C8CDA4C2-FAC9-4B21-94D0-BD7B5B0EB85D}"/>
    <dgm:cxn modelId="{B535ACAC-E07E-43BD-BB28-8B399846C6D7}" srcId="{E5EAD955-DEDB-4817-B4F0-6142BE38EFFF}" destId="{0FAA2A8C-6C04-47D2-9DFA-E77F1F67B5CD}" srcOrd="1" destOrd="0" parTransId="{6454672D-0ED5-48EB-83B9-1EB6ACF27D83}" sibTransId="{88E3C8E8-96C4-4926-BF2B-2CC5BC64D64B}"/>
    <dgm:cxn modelId="{5B77F0D7-CE9A-4D7B-B6D3-1C307ED5083C}" type="presParOf" srcId="{8B634797-A769-45FC-B888-F7ED540B1FC6}" destId="{A86020A1-8BD2-4CD0-8CF6-EA848408DDC3}" srcOrd="0" destOrd="0" presId="urn:microsoft.com/office/officeart/2005/8/layout/hChevron3"/>
    <dgm:cxn modelId="{88F8379B-E3CD-4C4B-AAE7-EA7CBA6CB24B}" type="presParOf" srcId="{8B634797-A769-45FC-B888-F7ED540B1FC6}" destId="{31902606-9F57-42D9-9F01-0F6A80FA3A91}" srcOrd="1" destOrd="0" presId="urn:microsoft.com/office/officeart/2005/8/layout/hChevron3"/>
    <dgm:cxn modelId="{7FD77209-D683-4118-B8FE-469D0D59BBC1}" type="presParOf" srcId="{8B634797-A769-45FC-B888-F7ED540B1FC6}" destId="{C7E8A219-FAF6-4330-9CB2-121504828A96}" srcOrd="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4180" y="299550"/>
          <a:ext cx="1727449" cy="690979"/>
        </a:xfrm>
        <a:prstGeom prst="homePlate">
          <a:avLst/>
        </a:prstGeom>
        <a:solidFill>
          <a:srgbClr val="000A6C"/>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DSP (22)</a:t>
          </a:r>
        </a:p>
      </dsp:txBody>
      <dsp:txXfrm>
        <a:off x="4180" y="299550"/>
        <a:ext cx="1554704" cy="690979"/>
      </dsp:txXfrm>
    </dsp:sp>
    <dsp:sp modelId="{864DF424-0C9F-4EE8-9220-BBE13CF602F1}">
      <dsp:nvSpPr>
        <dsp:cNvPr id="0" name=""/>
        <dsp:cNvSpPr/>
      </dsp:nvSpPr>
      <dsp:spPr>
        <a:xfrm>
          <a:off x="1386139"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DEL (5)</a:t>
          </a:r>
          <a:endParaRPr lang="en-GB" sz="1600" kern="1200" dirty="0"/>
        </a:p>
      </dsp:txBody>
      <dsp:txXfrm>
        <a:off x="1731629" y="299550"/>
        <a:ext cx="1036470" cy="690979"/>
      </dsp:txXfrm>
    </dsp:sp>
    <dsp:sp modelId="{DE5CEE30-9264-4140-955E-1343E9B93D0D}">
      <dsp:nvSpPr>
        <dsp:cNvPr id="0" name=""/>
        <dsp:cNvSpPr/>
      </dsp:nvSpPr>
      <dsp:spPr>
        <a:xfrm>
          <a:off x="2778574" y="259059"/>
          <a:ext cx="1865316"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IM (5)</a:t>
          </a:r>
          <a:endParaRPr lang="en-GB" sz="1600" kern="1200" dirty="0"/>
        </a:p>
      </dsp:txBody>
      <dsp:txXfrm>
        <a:off x="3164555" y="259059"/>
        <a:ext cx="1093354" cy="771962"/>
      </dsp:txXfrm>
    </dsp:sp>
    <dsp:sp modelId="{89945F98-62CE-47F4-BCEA-297F93EE3C75}">
      <dsp:nvSpPr>
        <dsp:cNvPr id="0" name=""/>
        <dsp:cNvSpPr/>
      </dsp:nvSpPr>
      <dsp:spPr>
        <a:xfrm>
          <a:off x="4358609" y="259059"/>
          <a:ext cx="1759769"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DOPR (6)</a:t>
          </a:r>
          <a:endParaRPr lang="en-GB" sz="1600" kern="1200" dirty="0"/>
        </a:p>
      </dsp:txBody>
      <dsp:txXfrm>
        <a:off x="4744590" y="259059"/>
        <a:ext cx="987807" cy="771962"/>
      </dsp:txXfrm>
    </dsp:sp>
    <dsp:sp modelId="{314C993F-3B20-4685-95FA-77075270494C}">
      <dsp:nvSpPr>
        <dsp:cNvPr id="0" name=""/>
        <dsp:cNvSpPr/>
      </dsp:nvSpPr>
      <dsp:spPr>
        <a:xfrm>
          <a:off x="5855641"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ACE (5)</a:t>
          </a:r>
          <a:endParaRPr lang="en-GB" sz="1600" kern="1200" dirty="0"/>
        </a:p>
      </dsp:txBody>
      <dsp:txXfrm>
        <a:off x="6201131" y="299550"/>
        <a:ext cx="1036470" cy="690979"/>
      </dsp:txXfrm>
    </dsp:sp>
    <dsp:sp modelId="{48A2B4AC-A0CD-48D2-9043-8E1639182002}">
      <dsp:nvSpPr>
        <dsp:cNvPr id="0" name=""/>
        <dsp:cNvSpPr/>
      </dsp:nvSpPr>
      <dsp:spPr>
        <a:xfrm>
          <a:off x="7086894"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DOL (5)</a:t>
          </a:r>
          <a:endParaRPr lang="en-GB" sz="1600" kern="1200" dirty="0"/>
        </a:p>
      </dsp:txBody>
      <dsp:txXfrm>
        <a:off x="7432384" y="299550"/>
        <a:ext cx="1036470" cy="690979"/>
      </dsp:txXfrm>
    </dsp:sp>
    <dsp:sp modelId="{C7E8A219-FAF6-4330-9CB2-121504828A96}">
      <dsp:nvSpPr>
        <dsp:cNvPr id="0" name=""/>
        <dsp:cNvSpPr/>
      </dsp:nvSpPr>
      <dsp:spPr>
        <a:xfrm>
          <a:off x="8470304" y="300462"/>
          <a:ext cx="1551836"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IP (1)</a:t>
          </a:r>
          <a:endParaRPr lang="en-GB" sz="1600" kern="1200" dirty="0"/>
        </a:p>
      </dsp:txBody>
      <dsp:txXfrm>
        <a:off x="8815794" y="300462"/>
        <a:ext cx="860857" cy="69097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503" y="0"/>
          <a:ext cx="3380848" cy="734045"/>
        </a:xfrm>
        <a:prstGeom prst="homePlat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Militaire Geschiedenis</a:t>
          </a:r>
        </a:p>
      </dsp:txBody>
      <dsp:txXfrm>
        <a:off x="503" y="0"/>
        <a:ext cx="3197337" cy="734045"/>
      </dsp:txXfrm>
    </dsp:sp>
    <dsp:sp modelId="{C7E8A219-FAF6-4330-9CB2-121504828A96}">
      <dsp:nvSpPr>
        <dsp:cNvPr id="0" name=""/>
        <dsp:cNvSpPr/>
      </dsp:nvSpPr>
      <dsp:spPr>
        <a:xfrm>
          <a:off x="2662358" y="0"/>
          <a:ext cx="3231768" cy="734045"/>
        </a:xfrm>
        <a:prstGeom prst="chevron">
          <a:avLst/>
        </a:prstGeom>
        <a:solidFill>
          <a:schemeClr val="accent5">
            <a:hueOff val="4860045"/>
            <a:satOff val="1718"/>
            <a:lumOff val="1529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029381" y="0"/>
        <a:ext cx="2497723" cy="7340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607" y="0"/>
          <a:ext cx="3933341" cy="734045"/>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Internationale </a:t>
          </a:r>
          <a:r>
            <a:rPr lang="nl-NL" sz="1600" kern="1200" dirty="0" err="1"/>
            <a:t>Veiligheidstudies</a:t>
          </a:r>
          <a:endParaRPr lang="nl-NL" sz="1600" kern="1200" dirty="0"/>
        </a:p>
      </dsp:txBody>
      <dsp:txXfrm>
        <a:off x="607" y="0"/>
        <a:ext cx="3749830" cy="734045"/>
      </dsp:txXfrm>
    </dsp:sp>
    <dsp:sp modelId="{C7E8A219-FAF6-4330-9CB2-121504828A96}">
      <dsp:nvSpPr>
        <dsp:cNvPr id="0" name=""/>
        <dsp:cNvSpPr/>
      </dsp:nvSpPr>
      <dsp:spPr>
        <a:xfrm>
          <a:off x="3373347" y="0"/>
          <a:ext cx="2520779" cy="734045"/>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740370" y="0"/>
        <a:ext cx="1786734" cy="73404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503" y="0"/>
          <a:ext cx="3380848" cy="734045"/>
        </a:xfrm>
        <a:prstGeom prst="homePlat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Recht </a:t>
          </a:r>
        </a:p>
      </dsp:txBody>
      <dsp:txXfrm>
        <a:off x="503" y="0"/>
        <a:ext cx="3197337" cy="734045"/>
      </dsp:txXfrm>
    </dsp:sp>
    <dsp:sp modelId="{C7E8A219-FAF6-4330-9CB2-121504828A96}">
      <dsp:nvSpPr>
        <dsp:cNvPr id="0" name=""/>
        <dsp:cNvSpPr/>
      </dsp:nvSpPr>
      <dsp:spPr>
        <a:xfrm>
          <a:off x="2662358" y="0"/>
          <a:ext cx="3231768" cy="734045"/>
        </a:xfrm>
        <a:prstGeom prst="chevron">
          <a:avLst/>
        </a:prstGeom>
        <a:solidFill>
          <a:schemeClr val="accent5">
            <a:hueOff val="4860045"/>
            <a:satOff val="1718"/>
            <a:lumOff val="1529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029381" y="0"/>
        <a:ext cx="2497723" cy="734045"/>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104778" y="0"/>
          <a:ext cx="3933341" cy="734045"/>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Academische leerlijn</a:t>
          </a:r>
        </a:p>
      </dsp:txBody>
      <dsp:txXfrm>
        <a:off x="104778" y="0"/>
        <a:ext cx="3749830" cy="734045"/>
      </dsp:txXfrm>
    </dsp:sp>
    <dsp:sp modelId="{C7E8A219-FAF6-4330-9CB2-121504828A96}">
      <dsp:nvSpPr>
        <dsp:cNvPr id="0" name=""/>
        <dsp:cNvSpPr/>
      </dsp:nvSpPr>
      <dsp:spPr>
        <a:xfrm>
          <a:off x="3373347" y="0"/>
          <a:ext cx="2520779" cy="734045"/>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740370" y="0"/>
        <a:ext cx="1786734" cy="734045"/>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503" y="0"/>
          <a:ext cx="3380848" cy="734045"/>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Militaire Operaties </a:t>
          </a:r>
        </a:p>
      </dsp:txBody>
      <dsp:txXfrm>
        <a:off x="503" y="0"/>
        <a:ext cx="3197337" cy="734045"/>
      </dsp:txXfrm>
    </dsp:sp>
    <dsp:sp modelId="{C7E8A219-FAF6-4330-9CB2-121504828A96}">
      <dsp:nvSpPr>
        <dsp:cNvPr id="0" name=""/>
        <dsp:cNvSpPr/>
      </dsp:nvSpPr>
      <dsp:spPr>
        <a:xfrm>
          <a:off x="2662358" y="0"/>
          <a:ext cx="3231768" cy="734045"/>
        </a:xfrm>
        <a:prstGeom prst="chevron">
          <a:avLst/>
        </a:prstGeom>
        <a:solidFill>
          <a:schemeClr val="accent4">
            <a:hueOff val="-8110302"/>
            <a:satOff val="2573"/>
            <a:lumOff val="-235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029381" y="0"/>
        <a:ext cx="2497723" cy="734045"/>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503" y="0"/>
          <a:ext cx="3380848" cy="734045"/>
        </a:xfrm>
        <a:prstGeom prst="homePlat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Militaire Geschiedenis</a:t>
          </a:r>
        </a:p>
      </dsp:txBody>
      <dsp:txXfrm>
        <a:off x="503" y="0"/>
        <a:ext cx="3197337" cy="734045"/>
      </dsp:txXfrm>
    </dsp:sp>
    <dsp:sp modelId="{C7E8A219-FAF6-4330-9CB2-121504828A96}">
      <dsp:nvSpPr>
        <dsp:cNvPr id="0" name=""/>
        <dsp:cNvSpPr/>
      </dsp:nvSpPr>
      <dsp:spPr>
        <a:xfrm>
          <a:off x="2662358" y="0"/>
          <a:ext cx="3231768" cy="734045"/>
        </a:xfrm>
        <a:prstGeom prst="chevron">
          <a:avLst/>
        </a:prstGeom>
        <a:solidFill>
          <a:schemeClr val="accent5">
            <a:hueOff val="4860045"/>
            <a:satOff val="1718"/>
            <a:lumOff val="1529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029381" y="0"/>
        <a:ext cx="2497723" cy="734045"/>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607" y="0"/>
          <a:ext cx="3933341" cy="734045"/>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Internationale </a:t>
          </a:r>
          <a:r>
            <a:rPr lang="nl-NL" sz="1600" kern="1200" dirty="0" err="1"/>
            <a:t>Veiligheidstudies</a:t>
          </a:r>
          <a:endParaRPr lang="nl-NL" sz="1600" kern="1200" dirty="0"/>
        </a:p>
      </dsp:txBody>
      <dsp:txXfrm>
        <a:off x="607" y="0"/>
        <a:ext cx="3749830" cy="734045"/>
      </dsp:txXfrm>
    </dsp:sp>
    <dsp:sp modelId="{C7E8A219-FAF6-4330-9CB2-121504828A96}">
      <dsp:nvSpPr>
        <dsp:cNvPr id="0" name=""/>
        <dsp:cNvSpPr/>
      </dsp:nvSpPr>
      <dsp:spPr>
        <a:xfrm>
          <a:off x="3373347" y="0"/>
          <a:ext cx="2520779" cy="734045"/>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740370" y="0"/>
        <a:ext cx="1786734" cy="734045"/>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503" y="0"/>
          <a:ext cx="3380848" cy="734045"/>
        </a:xfrm>
        <a:prstGeom prst="homePlat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Recht </a:t>
          </a:r>
        </a:p>
      </dsp:txBody>
      <dsp:txXfrm>
        <a:off x="503" y="0"/>
        <a:ext cx="3197337" cy="734045"/>
      </dsp:txXfrm>
    </dsp:sp>
    <dsp:sp modelId="{C7E8A219-FAF6-4330-9CB2-121504828A96}">
      <dsp:nvSpPr>
        <dsp:cNvPr id="0" name=""/>
        <dsp:cNvSpPr/>
      </dsp:nvSpPr>
      <dsp:spPr>
        <a:xfrm>
          <a:off x="2662358" y="0"/>
          <a:ext cx="3231768" cy="734045"/>
        </a:xfrm>
        <a:prstGeom prst="chevron">
          <a:avLst/>
        </a:prstGeom>
        <a:solidFill>
          <a:schemeClr val="accent5">
            <a:hueOff val="4860045"/>
            <a:satOff val="1718"/>
            <a:lumOff val="1529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029381" y="0"/>
        <a:ext cx="2497723" cy="734045"/>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104778" y="0"/>
          <a:ext cx="3933341" cy="734045"/>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Academische leerlijn</a:t>
          </a:r>
        </a:p>
      </dsp:txBody>
      <dsp:txXfrm>
        <a:off x="104778" y="0"/>
        <a:ext cx="3749830" cy="734045"/>
      </dsp:txXfrm>
    </dsp:sp>
    <dsp:sp modelId="{C7E8A219-FAF6-4330-9CB2-121504828A96}">
      <dsp:nvSpPr>
        <dsp:cNvPr id="0" name=""/>
        <dsp:cNvSpPr/>
      </dsp:nvSpPr>
      <dsp:spPr>
        <a:xfrm>
          <a:off x="3373347" y="0"/>
          <a:ext cx="2520779" cy="734045"/>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740370" y="0"/>
        <a:ext cx="1786734" cy="734045"/>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5CD45-6073-40B4-BCD5-34253369BC2C}">
      <dsp:nvSpPr>
        <dsp:cNvPr id="0" name=""/>
        <dsp:cNvSpPr/>
      </dsp:nvSpPr>
      <dsp:spPr>
        <a:xfrm rot="5400000">
          <a:off x="-152566" y="155284"/>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MTO2</a:t>
          </a:r>
          <a:endParaRPr lang="en-GB" sz="2000" kern="1200" dirty="0"/>
        </a:p>
      </dsp:txBody>
      <dsp:txXfrm rot="-5400000">
        <a:off x="2" y="358706"/>
        <a:ext cx="711977" cy="305134"/>
      </dsp:txXfrm>
    </dsp:sp>
    <dsp:sp modelId="{58064072-0A76-43C3-940B-96F55B63B05C}">
      <dsp:nvSpPr>
        <dsp:cNvPr id="0" name=""/>
        <dsp:cNvSpPr/>
      </dsp:nvSpPr>
      <dsp:spPr>
        <a:xfrm rot="5400000">
          <a:off x="2098259" y="-1383564"/>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Kwalitatieve methoden</a:t>
          </a:r>
          <a:endParaRPr lang="en-GB" sz="1300" kern="1200" dirty="0"/>
        </a:p>
      </dsp:txBody>
      <dsp:txXfrm rot="-5400000">
        <a:off x="711978" y="34990"/>
        <a:ext cx="3401413" cy="596576"/>
      </dsp:txXfrm>
    </dsp:sp>
    <dsp:sp modelId="{FE906417-895C-426D-936B-7927787DD7B9}">
      <dsp:nvSpPr>
        <dsp:cNvPr id="0" name=""/>
        <dsp:cNvSpPr/>
      </dsp:nvSpPr>
      <dsp:spPr>
        <a:xfrm rot="5400000">
          <a:off x="-152566" y="1021997"/>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MTO3</a:t>
          </a:r>
          <a:endParaRPr lang="en-GB" sz="2000" kern="1200" dirty="0"/>
        </a:p>
      </dsp:txBody>
      <dsp:txXfrm rot="-5400000">
        <a:off x="2" y="1225419"/>
        <a:ext cx="711977" cy="305134"/>
      </dsp:txXfrm>
    </dsp:sp>
    <dsp:sp modelId="{46ACD16B-8D4E-438E-B1CC-199ECA70E9F4}">
      <dsp:nvSpPr>
        <dsp:cNvPr id="0" name=""/>
        <dsp:cNvSpPr/>
      </dsp:nvSpPr>
      <dsp:spPr>
        <a:xfrm rot="5400000">
          <a:off x="2098259" y="-516851"/>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Kwantitatieve methoden</a:t>
          </a:r>
          <a:endParaRPr lang="en-GB" sz="1300" kern="1200" dirty="0"/>
        </a:p>
      </dsp:txBody>
      <dsp:txXfrm rot="-5400000">
        <a:off x="711978" y="901703"/>
        <a:ext cx="3401413" cy="596576"/>
      </dsp:txXfrm>
    </dsp:sp>
    <dsp:sp modelId="{479668C2-FB62-4BA1-AF7B-735FEE802B2D}">
      <dsp:nvSpPr>
        <dsp:cNvPr id="0" name=""/>
        <dsp:cNvSpPr/>
      </dsp:nvSpPr>
      <dsp:spPr>
        <a:xfrm rot="5400000">
          <a:off x="-152566" y="1888709"/>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MTO4</a:t>
          </a:r>
          <a:endParaRPr lang="en-GB" sz="2000" kern="1200" dirty="0"/>
        </a:p>
      </dsp:txBody>
      <dsp:txXfrm rot="-5400000">
        <a:off x="2" y="2092131"/>
        <a:ext cx="711977" cy="305134"/>
      </dsp:txXfrm>
    </dsp:sp>
    <dsp:sp modelId="{5828B35E-AD50-4D4B-871A-6ABC761DB970}">
      <dsp:nvSpPr>
        <dsp:cNvPr id="0" name=""/>
        <dsp:cNvSpPr/>
      </dsp:nvSpPr>
      <dsp:spPr>
        <a:xfrm rot="5400000">
          <a:off x="2098259" y="349861"/>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Onderzoek technisch ontwerp </a:t>
          </a:r>
          <a:endParaRPr lang="en-GB" sz="1300" kern="1200" dirty="0"/>
        </a:p>
      </dsp:txBody>
      <dsp:txXfrm rot="-5400000">
        <a:off x="711978" y="1768416"/>
        <a:ext cx="3401413" cy="596576"/>
      </dsp:txXfrm>
    </dsp:sp>
    <dsp:sp modelId="{4954CE7B-8355-4176-B344-FEFB458F1E48}">
      <dsp:nvSpPr>
        <dsp:cNvPr id="0" name=""/>
        <dsp:cNvSpPr/>
      </dsp:nvSpPr>
      <dsp:spPr>
        <a:xfrm rot="5400000">
          <a:off x="-152566" y="2755422"/>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IOV</a:t>
          </a:r>
          <a:endParaRPr lang="en-GB" sz="2000" kern="1200" dirty="0"/>
        </a:p>
      </dsp:txBody>
      <dsp:txXfrm rot="-5400000">
        <a:off x="2" y="2958844"/>
        <a:ext cx="711977" cy="305134"/>
      </dsp:txXfrm>
    </dsp:sp>
    <dsp:sp modelId="{AA416CB6-A09A-4750-BC9D-2B39224D7E00}">
      <dsp:nvSpPr>
        <dsp:cNvPr id="0" name=""/>
        <dsp:cNvSpPr/>
      </dsp:nvSpPr>
      <dsp:spPr>
        <a:xfrm rot="5400000">
          <a:off x="2098259" y="1216574"/>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Ontwerpen en opstellen van een onderzoeksvoorstel ter voorbereiding op de scriptie</a:t>
          </a:r>
          <a:endParaRPr lang="en-GB" sz="1300" kern="1200" dirty="0"/>
        </a:p>
      </dsp:txBody>
      <dsp:txXfrm rot="-5400000">
        <a:off x="711978" y="2635129"/>
        <a:ext cx="3401413" cy="5965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4595" y="773191"/>
          <a:ext cx="1531022" cy="612409"/>
        </a:xfrm>
        <a:prstGeom prst="homePlate">
          <a:avLst/>
        </a:prstGeom>
        <a:solidFill>
          <a:srgbClr val="E46C0A"/>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 (21)</a:t>
          </a:r>
        </a:p>
      </dsp:txBody>
      <dsp:txXfrm>
        <a:off x="4595" y="773191"/>
        <a:ext cx="1377920" cy="612409"/>
      </dsp:txXfrm>
    </dsp:sp>
    <dsp:sp modelId="{864DF424-0C9F-4EE8-9220-BBE13CF602F1}">
      <dsp:nvSpPr>
        <dsp:cNvPr id="0" name=""/>
        <dsp:cNvSpPr/>
      </dsp:nvSpPr>
      <dsp:spPr>
        <a:xfrm>
          <a:off x="1229413" y="773191"/>
          <a:ext cx="1301966" cy="612409"/>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WL (3)</a:t>
          </a:r>
          <a:endParaRPr lang="en-GB" sz="1600" kern="1200" dirty="0"/>
        </a:p>
      </dsp:txBody>
      <dsp:txXfrm>
        <a:off x="1535618" y="773191"/>
        <a:ext cx="689557" cy="612409"/>
      </dsp:txXfrm>
    </dsp:sp>
    <dsp:sp modelId="{DE5CEE30-9264-4140-955E-1343E9B93D0D}">
      <dsp:nvSpPr>
        <dsp:cNvPr id="0" name=""/>
        <dsp:cNvSpPr/>
      </dsp:nvSpPr>
      <dsp:spPr>
        <a:xfrm>
          <a:off x="2239705" y="731851"/>
          <a:ext cx="1662445" cy="715140"/>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STA (4)</a:t>
          </a:r>
          <a:endParaRPr lang="en-GB" sz="1600" kern="1200" dirty="0"/>
        </a:p>
      </dsp:txBody>
      <dsp:txXfrm>
        <a:off x="2597275" y="731851"/>
        <a:ext cx="947305" cy="715140"/>
      </dsp:txXfrm>
    </dsp:sp>
    <dsp:sp modelId="{D6BF4564-6F35-4117-A345-B86C09B6F573}">
      <dsp:nvSpPr>
        <dsp:cNvPr id="0" name=""/>
        <dsp:cNvSpPr/>
      </dsp:nvSpPr>
      <dsp:spPr>
        <a:xfrm>
          <a:off x="3629965" y="739028"/>
          <a:ext cx="1691458" cy="714675"/>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MTO1 (3)</a:t>
          </a:r>
          <a:endParaRPr lang="en-GB" sz="1600" kern="1200" dirty="0"/>
        </a:p>
      </dsp:txBody>
      <dsp:txXfrm>
        <a:off x="3987303" y="739028"/>
        <a:ext cx="976783" cy="714675"/>
      </dsp:txXfrm>
    </dsp:sp>
    <dsp:sp modelId="{314C993F-3B20-4685-95FA-77075270494C}">
      <dsp:nvSpPr>
        <dsp:cNvPr id="0" name=""/>
        <dsp:cNvSpPr/>
      </dsp:nvSpPr>
      <dsp:spPr>
        <a:xfrm>
          <a:off x="5070091" y="798135"/>
          <a:ext cx="1594529" cy="612409"/>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MTO2 (4)</a:t>
          </a:r>
          <a:endParaRPr lang="en-GB" sz="1600" kern="1200" dirty="0"/>
        </a:p>
      </dsp:txBody>
      <dsp:txXfrm>
        <a:off x="5376296" y="798135"/>
        <a:ext cx="982120" cy="612409"/>
      </dsp:txXfrm>
    </dsp:sp>
    <dsp:sp modelId="{70F8FA74-B5E5-4DE9-914C-C77A26B80C8E}">
      <dsp:nvSpPr>
        <dsp:cNvPr id="0" name=""/>
        <dsp:cNvSpPr/>
      </dsp:nvSpPr>
      <dsp:spPr>
        <a:xfrm>
          <a:off x="6345657" y="738991"/>
          <a:ext cx="1662445" cy="715140"/>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MTO3 (4)</a:t>
          </a:r>
          <a:endParaRPr lang="en-GB" sz="1600" kern="1200" dirty="0"/>
        </a:p>
      </dsp:txBody>
      <dsp:txXfrm>
        <a:off x="6703227" y="738991"/>
        <a:ext cx="947305" cy="715140"/>
      </dsp:txXfrm>
    </dsp:sp>
    <dsp:sp modelId="{C7E8A219-FAF6-4330-9CB2-121504828A96}">
      <dsp:nvSpPr>
        <dsp:cNvPr id="0" name=""/>
        <dsp:cNvSpPr/>
      </dsp:nvSpPr>
      <dsp:spPr>
        <a:xfrm>
          <a:off x="7740425" y="790357"/>
          <a:ext cx="1531022" cy="612409"/>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MTO4 (3)</a:t>
          </a:r>
          <a:endParaRPr lang="en-GB" sz="1600" kern="1200" dirty="0"/>
        </a:p>
      </dsp:txBody>
      <dsp:txXfrm>
        <a:off x="8046630" y="790357"/>
        <a:ext cx="918613" cy="612409"/>
      </dsp:txXfrm>
    </dsp:sp>
    <dsp:sp modelId="{1A01B92A-506F-49FB-B235-6A01112072FE}">
      <dsp:nvSpPr>
        <dsp:cNvPr id="0" name=""/>
        <dsp:cNvSpPr/>
      </dsp:nvSpPr>
      <dsp:spPr>
        <a:xfrm>
          <a:off x="8840651" y="790357"/>
          <a:ext cx="1257689" cy="612409"/>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IOV(3)</a:t>
          </a:r>
          <a:endParaRPr lang="en-GB" sz="1600" kern="1200" dirty="0"/>
        </a:p>
      </dsp:txBody>
      <dsp:txXfrm>
        <a:off x="9146856" y="790357"/>
        <a:ext cx="645280" cy="612409"/>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5CD45-6073-40B4-BCD5-34253369BC2C}">
      <dsp:nvSpPr>
        <dsp:cNvPr id="0" name=""/>
        <dsp:cNvSpPr/>
      </dsp:nvSpPr>
      <dsp:spPr>
        <a:xfrm rot="5400000">
          <a:off x="-152566" y="155284"/>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MTO-II</a:t>
          </a:r>
          <a:endParaRPr lang="en-GB" sz="1700" kern="1200" dirty="0"/>
        </a:p>
      </dsp:txBody>
      <dsp:txXfrm rot="-5400000">
        <a:off x="2" y="358706"/>
        <a:ext cx="711977" cy="305134"/>
      </dsp:txXfrm>
    </dsp:sp>
    <dsp:sp modelId="{58064072-0A76-43C3-940B-96F55B63B05C}">
      <dsp:nvSpPr>
        <dsp:cNvPr id="0" name=""/>
        <dsp:cNvSpPr/>
      </dsp:nvSpPr>
      <dsp:spPr>
        <a:xfrm rot="5400000">
          <a:off x="2098259" y="-1383564"/>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Historisch-kritische methode (bronnen- en literatuuronderzoek) en comparatieve analyse</a:t>
          </a:r>
          <a:endParaRPr lang="en-GB" sz="1300" kern="1200" dirty="0"/>
        </a:p>
      </dsp:txBody>
      <dsp:txXfrm rot="-5400000">
        <a:off x="711978" y="34990"/>
        <a:ext cx="3401413" cy="596576"/>
      </dsp:txXfrm>
    </dsp:sp>
    <dsp:sp modelId="{FE906417-895C-426D-936B-7927787DD7B9}">
      <dsp:nvSpPr>
        <dsp:cNvPr id="0" name=""/>
        <dsp:cNvSpPr/>
      </dsp:nvSpPr>
      <dsp:spPr>
        <a:xfrm rot="5400000">
          <a:off x="-152566" y="1021997"/>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MTO-III</a:t>
          </a:r>
          <a:endParaRPr lang="en-GB" sz="1700" kern="1200" dirty="0"/>
        </a:p>
      </dsp:txBody>
      <dsp:txXfrm rot="-5400000">
        <a:off x="2" y="1225419"/>
        <a:ext cx="711977" cy="305134"/>
      </dsp:txXfrm>
    </dsp:sp>
    <dsp:sp modelId="{46ACD16B-8D4E-438E-B1CC-199ECA70E9F4}">
      <dsp:nvSpPr>
        <dsp:cNvPr id="0" name=""/>
        <dsp:cNvSpPr/>
      </dsp:nvSpPr>
      <dsp:spPr>
        <a:xfrm rot="5400000">
          <a:off x="2098259" y="-516851"/>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Kwantitatieve methoden</a:t>
          </a:r>
          <a:endParaRPr lang="en-GB" sz="1300" kern="1200" dirty="0"/>
        </a:p>
      </dsp:txBody>
      <dsp:txXfrm rot="-5400000">
        <a:off x="711978" y="901703"/>
        <a:ext cx="3401413" cy="596576"/>
      </dsp:txXfrm>
    </dsp:sp>
    <dsp:sp modelId="{479668C2-FB62-4BA1-AF7B-735FEE802B2D}">
      <dsp:nvSpPr>
        <dsp:cNvPr id="0" name=""/>
        <dsp:cNvSpPr/>
      </dsp:nvSpPr>
      <dsp:spPr>
        <a:xfrm rot="5400000">
          <a:off x="-152566" y="1888709"/>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MTO-IV</a:t>
          </a:r>
          <a:endParaRPr lang="en-GB" sz="1700" kern="1200" dirty="0"/>
        </a:p>
      </dsp:txBody>
      <dsp:txXfrm rot="-5400000">
        <a:off x="2" y="2092131"/>
        <a:ext cx="711977" cy="305134"/>
      </dsp:txXfrm>
    </dsp:sp>
    <dsp:sp modelId="{5828B35E-AD50-4D4B-871A-6ABC761DB970}">
      <dsp:nvSpPr>
        <dsp:cNvPr id="0" name=""/>
        <dsp:cNvSpPr/>
      </dsp:nvSpPr>
      <dsp:spPr>
        <a:xfrm rot="5400000">
          <a:off x="2098259" y="349861"/>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Kwalitatieve methoden</a:t>
          </a:r>
          <a:endParaRPr lang="en-GB" sz="1300" kern="1200" dirty="0"/>
        </a:p>
      </dsp:txBody>
      <dsp:txXfrm rot="-5400000">
        <a:off x="711978" y="1768416"/>
        <a:ext cx="3401413" cy="596576"/>
      </dsp:txXfrm>
    </dsp:sp>
    <dsp:sp modelId="{4954CE7B-8355-4176-B344-FEFB458F1E48}">
      <dsp:nvSpPr>
        <dsp:cNvPr id="0" name=""/>
        <dsp:cNvSpPr/>
      </dsp:nvSpPr>
      <dsp:spPr>
        <a:xfrm rot="5400000">
          <a:off x="-152566" y="2755422"/>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MTO-V</a:t>
          </a:r>
          <a:endParaRPr lang="en-GB" sz="1700" kern="1200" dirty="0"/>
        </a:p>
      </dsp:txBody>
      <dsp:txXfrm rot="-5400000">
        <a:off x="2" y="2958844"/>
        <a:ext cx="711977" cy="305134"/>
      </dsp:txXfrm>
    </dsp:sp>
    <dsp:sp modelId="{AA416CB6-A09A-4750-BC9D-2B39224D7E00}">
      <dsp:nvSpPr>
        <dsp:cNvPr id="0" name=""/>
        <dsp:cNvSpPr/>
      </dsp:nvSpPr>
      <dsp:spPr>
        <a:xfrm rot="5400000">
          <a:off x="2098259" y="1216574"/>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None/>
          </a:pPr>
          <a:r>
            <a:rPr lang="nl-NL" sz="1300" kern="1200" dirty="0"/>
            <a:t>Ontwerpen en opstellen van een onderzoeksvoorstel ter voorbereiding op de scriptie</a:t>
          </a:r>
          <a:endParaRPr lang="en-GB" sz="1300" kern="1200" dirty="0"/>
        </a:p>
      </dsp:txBody>
      <dsp:txXfrm rot="-5400000">
        <a:off x="711978" y="2635129"/>
        <a:ext cx="3401413" cy="596576"/>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40D463-F8C1-4748-9365-40171D62D13A}">
      <dsp:nvSpPr>
        <dsp:cNvPr id="0" name=""/>
        <dsp:cNvSpPr/>
      </dsp:nvSpPr>
      <dsp:spPr>
        <a:xfrm rot="5400000">
          <a:off x="-141644" y="143088"/>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WL</a:t>
          </a:r>
          <a:endParaRPr lang="en-GB" sz="1800" kern="1200" dirty="0"/>
        </a:p>
      </dsp:txBody>
      <dsp:txXfrm rot="-5400000">
        <a:off x="0" y="331947"/>
        <a:ext cx="661006" cy="283288"/>
      </dsp:txXfrm>
    </dsp:sp>
    <dsp:sp modelId="{9FCB32EE-B84B-4BC7-968A-FCF6B84EDC2B}">
      <dsp:nvSpPr>
        <dsp:cNvPr id="0" name=""/>
        <dsp:cNvSpPr/>
      </dsp:nvSpPr>
      <dsp:spPr>
        <a:xfrm rot="5400000">
          <a:off x="2046524" y="-1384074"/>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inzicht van wetenschapsbeoefening en wetenschappelijke uitspraken</a:t>
          </a:r>
          <a:endParaRPr lang="en-GB" sz="1600" kern="1200" dirty="0"/>
        </a:p>
      </dsp:txBody>
      <dsp:txXfrm rot="-5400000">
        <a:off x="661007" y="31406"/>
        <a:ext cx="3354864" cy="553865"/>
      </dsp:txXfrm>
    </dsp:sp>
    <dsp:sp modelId="{342174E7-9140-4261-9A0A-4305BFB27AE2}">
      <dsp:nvSpPr>
        <dsp:cNvPr id="0" name=""/>
        <dsp:cNvSpPr/>
      </dsp:nvSpPr>
      <dsp:spPr>
        <a:xfrm rot="5400000">
          <a:off x="-141644" y="901289"/>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STA</a:t>
          </a:r>
          <a:endParaRPr lang="en-GB" sz="1800" kern="1200" dirty="0"/>
        </a:p>
      </dsp:txBody>
      <dsp:txXfrm rot="-5400000">
        <a:off x="0" y="1090148"/>
        <a:ext cx="661006" cy="283288"/>
      </dsp:txXfrm>
    </dsp:sp>
    <dsp:sp modelId="{AAC072A5-5B54-40FE-B240-3AB70573D255}">
      <dsp:nvSpPr>
        <dsp:cNvPr id="0" name=""/>
        <dsp:cNvSpPr/>
      </dsp:nvSpPr>
      <dsp:spPr>
        <a:xfrm rot="5400000">
          <a:off x="2046524" y="-625872"/>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Statistiek &amp; Kansrekening</a:t>
          </a:r>
          <a:endParaRPr lang="en-GB" sz="1600" kern="1200" dirty="0"/>
        </a:p>
      </dsp:txBody>
      <dsp:txXfrm rot="-5400000">
        <a:off x="661007" y="789608"/>
        <a:ext cx="3354864" cy="553865"/>
      </dsp:txXfrm>
    </dsp:sp>
    <dsp:sp modelId="{60CB8F8B-B637-4151-9B51-1376BCC0AC2F}">
      <dsp:nvSpPr>
        <dsp:cNvPr id="0" name=""/>
        <dsp:cNvSpPr/>
      </dsp:nvSpPr>
      <dsp:spPr>
        <a:xfrm rot="5400000">
          <a:off x="-141644" y="1659491"/>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MTO1</a:t>
          </a:r>
          <a:endParaRPr lang="en-GB" sz="1800" kern="1200" dirty="0"/>
        </a:p>
      </dsp:txBody>
      <dsp:txXfrm rot="-5400000">
        <a:off x="0" y="1848350"/>
        <a:ext cx="661006" cy="283288"/>
      </dsp:txXfrm>
    </dsp:sp>
    <dsp:sp modelId="{52EC08D1-4A6B-473D-B832-EDE72C9B141C}">
      <dsp:nvSpPr>
        <dsp:cNvPr id="0" name=""/>
        <dsp:cNvSpPr/>
      </dsp:nvSpPr>
      <dsp:spPr>
        <a:xfrm rot="5400000">
          <a:off x="2046524" y="132329"/>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Inleiding methoden van onderzoek</a:t>
          </a:r>
          <a:endParaRPr lang="en-GB" sz="1600" kern="1200" dirty="0"/>
        </a:p>
      </dsp:txBody>
      <dsp:txXfrm rot="-5400000">
        <a:off x="661007" y="1547810"/>
        <a:ext cx="3354864" cy="553865"/>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5CD45-6073-40B4-BCD5-34253369BC2C}">
      <dsp:nvSpPr>
        <dsp:cNvPr id="0" name=""/>
        <dsp:cNvSpPr/>
      </dsp:nvSpPr>
      <dsp:spPr>
        <a:xfrm rot="5400000">
          <a:off x="-152566" y="155284"/>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MTO2</a:t>
          </a:r>
          <a:endParaRPr lang="en-GB" sz="2000" kern="1200" dirty="0"/>
        </a:p>
      </dsp:txBody>
      <dsp:txXfrm rot="-5400000">
        <a:off x="2" y="358706"/>
        <a:ext cx="711977" cy="305134"/>
      </dsp:txXfrm>
    </dsp:sp>
    <dsp:sp modelId="{58064072-0A76-43C3-940B-96F55B63B05C}">
      <dsp:nvSpPr>
        <dsp:cNvPr id="0" name=""/>
        <dsp:cNvSpPr/>
      </dsp:nvSpPr>
      <dsp:spPr>
        <a:xfrm rot="5400000">
          <a:off x="2098259" y="-1383564"/>
          <a:ext cx="661122" cy="3433686"/>
        </a:xfrm>
        <a:prstGeom prst="round2SameRect">
          <a:avLst/>
        </a:prstGeom>
        <a:solidFill>
          <a:srgbClr val="FFFF99">
            <a:alpha val="90000"/>
          </a:srgb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Kwalitatieve methoden</a:t>
          </a:r>
          <a:endParaRPr lang="en-GB" sz="1300" kern="1200" dirty="0"/>
        </a:p>
      </dsp:txBody>
      <dsp:txXfrm rot="-5400000">
        <a:off x="711978" y="34990"/>
        <a:ext cx="3401413" cy="596576"/>
      </dsp:txXfrm>
    </dsp:sp>
    <dsp:sp modelId="{FE906417-895C-426D-936B-7927787DD7B9}">
      <dsp:nvSpPr>
        <dsp:cNvPr id="0" name=""/>
        <dsp:cNvSpPr/>
      </dsp:nvSpPr>
      <dsp:spPr>
        <a:xfrm rot="5400000">
          <a:off x="-152566" y="1021997"/>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MTO3</a:t>
          </a:r>
          <a:endParaRPr lang="en-GB" sz="2000" kern="1200" dirty="0"/>
        </a:p>
      </dsp:txBody>
      <dsp:txXfrm rot="-5400000">
        <a:off x="2" y="1225419"/>
        <a:ext cx="711977" cy="305134"/>
      </dsp:txXfrm>
    </dsp:sp>
    <dsp:sp modelId="{46ACD16B-8D4E-438E-B1CC-199ECA70E9F4}">
      <dsp:nvSpPr>
        <dsp:cNvPr id="0" name=""/>
        <dsp:cNvSpPr/>
      </dsp:nvSpPr>
      <dsp:spPr>
        <a:xfrm rot="5400000">
          <a:off x="2098259" y="-516851"/>
          <a:ext cx="661122" cy="3433686"/>
        </a:xfrm>
        <a:prstGeom prst="round2SameRect">
          <a:avLst/>
        </a:prstGeom>
        <a:solidFill>
          <a:srgbClr val="FFFF00">
            <a:alpha val="90000"/>
          </a:srgb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Kwantitatieve methoden</a:t>
          </a:r>
          <a:endParaRPr lang="en-GB" sz="1300" kern="1200" dirty="0"/>
        </a:p>
      </dsp:txBody>
      <dsp:txXfrm rot="-5400000">
        <a:off x="711978" y="901703"/>
        <a:ext cx="3401413" cy="596576"/>
      </dsp:txXfrm>
    </dsp:sp>
    <dsp:sp modelId="{479668C2-FB62-4BA1-AF7B-735FEE802B2D}">
      <dsp:nvSpPr>
        <dsp:cNvPr id="0" name=""/>
        <dsp:cNvSpPr/>
      </dsp:nvSpPr>
      <dsp:spPr>
        <a:xfrm rot="5400000">
          <a:off x="-152566" y="1888709"/>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MTO4</a:t>
          </a:r>
          <a:endParaRPr lang="en-GB" sz="2000" kern="1200" dirty="0"/>
        </a:p>
      </dsp:txBody>
      <dsp:txXfrm rot="-5400000">
        <a:off x="2" y="2092131"/>
        <a:ext cx="711977" cy="305134"/>
      </dsp:txXfrm>
    </dsp:sp>
    <dsp:sp modelId="{5828B35E-AD50-4D4B-871A-6ABC761DB970}">
      <dsp:nvSpPr>
        <dsp:cNvPr id="0" name=""/>
        <dsp:cNvSpPr/>
      </dsp:nvSpPr>
      <dsp:spPr>
        <a:xfrm rot="5400000">
          <a:off x="2098259" y="349861"/>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Onderzoek technisch ontwerp </a:t>
          </a:r>
          <a:endParaRPr lang="en-GB" sz="1300" kern="1200" dirty="0"/>
        </a:p>
      </dsp:txBody>
      <dsp:txXfrm rot="-5400000">
        <a:off x="711978" y="1768416"/>
        <a:ext cx="3401413" cy="596576"/>
      </dsp:txXfrm>
    </dsp:sp>
    <dsp:sp modelId="{4954CE7B-8355-4176-B344-FEFB458F1E48}">
      <dsp:nvSpPr>
        <dsp:cNvPr id="0" name=""/>
        <dsp:cNvSpPr/>
      </dsp:nvSpPr>
      <dsp:spPr>
        <a:xfrm rot="5400000">
          <a:off x="-152566" y="2755422"/>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IOV</a:t>
          </a:r>
          <a:endParaRPr lang="en-GB" sz="2000" kern="1200" dirty="0"/>
        </a:p>
      </dsp:txBody>
      <dsp:txXfrm rot="-5400000">
        <a:off x="2" y="2958844"/>
        <a:ext cx="711977" cy="305134"/>
      </dsp:txXfrm>
    </dsp:sp>
    <dsp:sp modelId="{AA416CB6-A09A-4750-BC9D-2B39224D7E00}">
      <dsp:nvSpPr>
        <dsp:cNvPr id="0" name=""/>
        <dsp:cNvSpPr/>
      </dsp:nvSpPr>
      <dsp:spPr>
        <a:xfrm rot="5400000">
          <a:off x="2098259" y="1216574"/>
          <a:ext cx="661122" cy="3433686"/>
        </a:xfrm>
        <a:prstGeom prst="round2SameRect">
          <a:avLst/>
        </a:prstGeom>
        <a:solidFill>
          <a:srgbClr val="FFCC00">
            <a:alpha val="89804"/>
          </a:srgb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Ontwerpen en opstellen van een onderzoeksvoorstel ter voorbereiding op de scriptie</a:t>
          </a:r>
          <a:endParaRPr lang="en-GB" sz="1300" kern="1200" dirty="0"/>
        </a:p>
      </dsp:txBody>
      <dsp:txXfrm rot="-5400000">
        <a:off x="711978" y="2635129"/>
        <a:ext cx="3401413" cy="596576"/>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5CD45-6073-40B4-BCD5-34253369BC2C}">
      <dsp:nvSpPr>
        <dsp:cNvPr id="0" name=""/>
        <dsp:cNvSpPr/>
      </dsp:nvSpPr>
      <dsp:spPr>
        <a:xfrm rot="5400000">
          <a:off x="-152566" y="155284"/>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MTO-II</a:t>
          </a:r>
          <a:endParaRPr lang="en-GB" sz="1700" kern="1200" dirty="0"/>
        </a:p>
      </dsp:txBody>
      <dsp:txXfrm rot="-5400000">
        <a:off x="2" y="358706"/>
        <a:ext cx="711977" cy="305134"/>
      </dsp:txXfrm>
    </dsp:sp>
    <dsp:sp modelId="{58064072-0A76-43C3-940B-96F55B63B05C}">
      <dsp:nvSpPr>
        <dsp:cNvPr id="0" name=""/>
        <dsp:cNvSpPr/>
      </dsp:nvSpPr>
      <dsp:spPr>
        <a:xfrm rot="5400000">
          <a:off x="2098259" y="-1383564"/>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Historisch-kritische methode (bronnen- en literatuuronderzoek) en comparatieve analyse</a:t>
          </a:r>
          <a:endParaRPr lang="en-GB" sz="1300" kern="1200" dirty="0"/>
        </a:p>
      </dsp:txBody>
      <dsp:txXfrm rot="-5400000">
        <a:off x="711978" y="34990"/>
        <a:ext cx="3401413" cy="596576"/>
      </dsp:txXfrm>
    </dsp:sp>
    <dsp:sp modelId="{FE906417-895C-426D-936B-7927787DD7B9}">
      <dsp:nvSpPr>
        <dsp:cNvPr id="0" name=""/>
        <dsp:cNvSpPr/>
      </dsp:nvSpPr>
      <dsp:spPr>
        <a:xfrm rot="5400000">
          <a:off x="-152566" y="1021997"/>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MTO-III</a:t>
          </a:r>
          <a:endParaRPr lang="en-GB" sz="1700" kern="1200" dirty="0"/>
        </a:p>
      </dsp:txBody>
      <dsp:txXfrm rot="-5400000">
        <a:off x="2" y="1225419"/>
        <a:ext cx="711977" cy="305134"/>
      </dsp:txXfrm>
    </dsp:sp>
    <dsp:sp modelId="{46ACD16B-8D4E-438E-B1CC-199ECA70E9F4}">
      <dsp:nvSpPr>
        <dsp:cNvPr id="0" name=""/>
        <dsp:cNvSpPr/>
      </dsp:nvSpPr>
      <dsp:spPr>
        <a:xfrm rot="5400000">
          <a:off x="2098259" y="-516851"/>
          <a:ext cx="661122" cy="3433686"/>
        </a:xfrm>
        <a:prstGeom prst="round2SameRect">
          <a:avLst/>
        </a:prstGeom>
        <a:solidFill>
          <a:srgbClr val="FFFF00">
            <a:alpha val="90000"/>
          </a:srgb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Kwantitatieve methoden</a:t>
          </a:r>
          <a:endParaRPr lang="en-GB" sz="1300" kern="1200" dirty="0"/>
        </a:p>
      </dsp:txBody>
      <dsp:txXfrm rot="-5400000">
        <a:off x="711978" y="901703"/>
        <a:ext cx="3401413" cy="596576"/>
      </dsp:txXfrm>
    </dsp:sp>
    <dsp:sp modelId="{479668C2-FB62-4BA1-AF7B-735FEE802B2D}">
      <dsp:nvSpPr>
        <dsp:cNvPr id="0" name=""/>
        <dsp:cNvSpPr/>
      </dsp:nvSpPr>
      <dsp:spPr>
        <a:xfrm rot="5400000">
          <a:off x="-152566" y="1888709"/>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MTO-IV</a:t>
          </a:r>
          <a:endParaRPr lang="en-GB" sz="1700" kern="1200" dirty="0"/>
        </a:p>
      </dsp:txBody>
      <dsp:txXfrm rot="-5400000">
        <a:off x="2" y="2092131"/>
        <a:ext cx="711977" cy="305134"/>
      </dsp:txXfrm>
    </dsp:sp>
    <dsp:sp modelId="{5828B35E-AD50-4D4B-871A-6ABC761DB970}">
      <dsp:nvSpPr>
        <dsp:cNvPr id="0" name=""/>
        <dsp:cNvSpPr/>
      </dsp:nvSpPr>
      <dsp:spPr>
        <a:xfrm rot="5400000">
          <a:off x="2098259" y="349861"/>
          <a:ext cx="661122" cy="3433686"/>
        </a:xfrm>
        <a:prstGeom prst="round2SameRect">
          <a:avLst/>
        </a:prstGeom>
        <a:solidFill>
          <a:srgbClr val="FFFF99">
            <a:alpha val="89804"/>
          </a:srgb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Kwalitatieve methoden</a:t>
          </a:r>
          <a:endParaRPr lang="en-GB" sz="1300" kern="1200" dirty="0"/>
        </a:p>
      </dsp:txBody>
      <dsp:txXfrm rot="-5400000">
        <a:off x="711978" y="1768416"/>
        <a:ext cx="3401413" cy="596576"/>
      </dsp:txXfrm>
    </dsp:sp>
    <dsp:sp modelId="{4954CE7B-8355-4176-B344-FEFB458F1E48}">
      <dsp:nvSpPr>
        <dsp:cNvPr id="0" name=""/>
        <dsp:cNvSpPr/>
      </dsp:nvSpPr>
      <dsp:spPr>
        <a:xfrm rot="5400000">
          <a:off x="-152566" y="2755422"/>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MTO-V</a:t>
          </a:r>
          <a:endParaRPr lang="en-GB" sz="1700" kern="1200" dirty="0"/>
        </a:p>
      </dsp:txBody>
      <dsp:txXfrm rot="-5400000">
        <a:off x="2" y="2958844"/>
        <a:ext cx="711977" cy="305134"/>
      </dsp:txXfrm>
    </dsp:sp>
    <dsp:sp modelId="{AA416CB6-A09A-4750-BC9D-2B39224D7E00}">
      <dsp:nvSpPr>
        <dsp:cNvPr id="0" name=""/>
        <dsp:cNvSpPr/>
      </dsp:nvSpPr>
      <dsp:spPr>
        <a:xfrm rot="5400000">
          <a:off x="2098259" y="1216574"/>
          <a:ext cx="661122" cy="3433686"/>
        </a:xfrm>
        <a:prstGeom prst="round2SameRect">
          <a:avLst/>
        </a:prstGeom>
        <a:solidFill>
          <a:srgbClr val="FFCC00">
            <a:alpha val="90000"/>
          </a:srgb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None/>
          </a:pPr>
          <a:r>
            <a:rPr lang="nl-NL" sz="1300" kern="1200" dirty="0"/>
            <a:t>Ontwerpen en opstellen van een onderzoeksvoorstel ter voorbereiding op de scriptie</a:t>
          </a:r>
          <a:endParaRPr lang="en-GB" sz="1300" kern="1200" dirty="0"/>
        </a:p>
      </dsp:txBody>
      <dsp:txXfrm rot="-5400000">
        <a:off x="711978" y="2635129"/>
        <a:ext cx="3401413" cy="596576"/>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40D463-F8C1-4748-9365-40171D62D13A}">
      <dsp:nvSpPr>
        <dsp:cNvPr id="0" name=""/>
        <dsp:cNvSpPr/>
      </dsp:nvSpPr>
      <dsp:spPr>
        <a:xfrm rot="5400000">
          <a:off x="-141644" y="143088"/>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WL</a:t>
          </a:r>
          <a:endParaRPr lang="en-GB" sz="1800" kern="1200" dirty="0"/>
        </a:p>
      </dsp:txBody>
      <dsp:txXfrm rot="-5400000">
        <a:off x="0" y="331947"/>
        <a:ext cx="661006" cy="283288"/>
      </dsp:txXfrm>
    </dsp:sp>
    <dsp:sp modelId="{9FCB32EE-B84B-4BC7-968A-FCF6B84EDC2B}">
      <dsp:nvSpPr>
        <dsp:cNvPr id="0" name=""/>
        <dsp:cNvSpPr/>
      </dsp:nvSpPr>
      <dsp:spPr>
        <a:xfrm rot="5400000">
          <a:off x="2046524" y="-1384074"/>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inzicht van wetenschapsbeoefening en wetenschappelijke uitspraken</a:t>
          </a:r>
          <a:endParaRPr lang="en-GB" sz="1600" kern="1200" dirty="0"/>
        </a:p>
      </dsp:txBody>
      <dsp:txXfrm rot="-5400000">
        <a:off x="661007" y="31406"/>
        <a:ext cx="3354864" cy="553865"/>
      </dsp:txXfrm>
    </dsp:sp>
    <dsp:sp modelId="{342174E7-9140-4261-9A0A-4305BFB27AE2}">
      <dsp:nvSpPr>
        <dsp:cNvPr id="0" name=""/>
        <dsp:cNvSpPr/>
      </dsp:nvSpPr>
      <dsp:spPr>
        <a:xfrm rot="5400000">
          <a:off x="-141644" y="901289"/>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STA</a:t>
          </a:r>
          <a:endParaRPr lang="en-GB" sz="1800" kern="1200" dirty="0"/>
        </a:p>
      </dsp:txBody>
      <dsp:txXfrm rot="-5400000">
        <a:off x="0" y="1090148"/>
        <a:ext cx="661006" cy="283288"/>
      </dsp:txXfrm>
    </dsp:sp>
    <dsp:sp modelId="{AAC072A5-5B54-40FE-B240-3AB70573D255}">
      <dsp:nvSpPr>
        <dsp:cNvPr id="0" name=""/>
        <dsp:cNvSpPr/>
      </dsp:nvSpPr>
      <dsp:spPr>
        <a:xfrm rot="5400000">
          <a:off x="2046524" y="-625872"/>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Statistiek &amp; Kansrekening</a:t>
          </a:r>
          <a:endParaRPr lang="en-GB" sz="1600" kern="1200" dirty="0"/>
        </a:p>
      </dsp:txBody>
      <dsp:txXfrm rot="-5400000">
        <a:off x="661007" y="789608"/>
        <a:ext cx="3354864" cy="553865"/>
      </dsp:txXfrm>
    </dsp:sp>
    <dsp:sp modelId="{60CB8F8B-B637-4151-9B51-1376BCC0AC2F}">
      <dsp:nvSpPr>
        <dsp:cNvPr id="0" name=""/>
        <dsp:cNvSpPr/>
      </dsp:nvSpPr>
      <dsp:spPr>
        <a:xfrm rot="5400000">
          <a:off x="-141644" y="1659491"/>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MTO1</a:t>
          </a:r>
          <a:endParaRPr lang="en-GB" sz="1800" kern="1200" dirty="0"/>
        </a:p>
      </dsp:txBody>
      <dsp:txXfrm rot="-5400000">
        <a:off x="0" y="1848350"/>
        <a:ext cx="661006" cy="283288"/>
      </dsp:txXfrm>
    </dsp:sp>
    <dsp:sp modelId="{52EC08D1-4A6B-473D-B832-EDE72C9B141C}">
      <dsp:nvSpPr>
        <dsp:cNvPr id="0" name=""/>
        <dsp:cNvSpPr/>
      </dsp:nvSpPr>
      <dsp:spPr>
        <a:xfrm rot="5400000">
          <a:off x="2046524" y="132329"/>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Inleiding methoden van onderzoek</a:t>
          </a:r>
          <a:endParaRPr lang="en-GB" sz="1600" kern="1200" dirty="0"/>
        </a:p>
      </dsp:txBody>
      <dsp:txXfrm rot="-5400000">
        <a:off x="661007" y="1547810"/>
        <a:ext cx="3354864" cy="553865"/>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5CD45-6073-40B4-BCD5-34253369BC2C}">
      <dsp:nvSpPr>
        <dsp:cNvPr id="0" name=""/>
        <dsp:cNvSpPr/>
      </dsp:nvSpPr>
      <dsp:spPr>
        <a:xfrm rot="5400000">
          <a:off x="-152566" y="155284"/>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MTO2</a:t>
          </a:r>
          <a:endParaRPr lang="en-GB" sz="2000" kern="1200" dirty="0"/>
        </a:p>
      </dsp:txBody>
      <dsp:txXfrm rot="-5400000">
        <a:off x="2" y="358706"/>
        <a:ext cx="711977" cy="305134"/>
      </dsp:txXfrm>
    </dsp:sp>
    <dsp:sp modelId="{58064072-0A76-43C3-940B-96F55B63B05C}">
      <dsp:nvSpPr>
        <dsp:cNvPr id="0" name=""/>
        <dsp:cNvSpPr/>
      </dsp:nvSpPr>
      <dsp:spPr>
        <a:xfrm rot="5400000">
          <a:off x="2098259" y="-1383564"/>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Kwalitatieve methoden</a:t>
          </a:r>
          <a:endParaRPr lang="en-GB" sz="1300" kern="1200" dirty="0"/>
        </a:p>
      </dsp:txBody>
      <dsp:txXfrm rot="-5400000">
        <a:off x="711978" y="34990"/>
        <a:ext cx="3401413" cy="596576"/>
      </dsp:txXfrm>
    </dsp:sp>
    <dsp:sp modelId="{FE906417-895C-426D-936B-7927787DD7B9}">
      <dsp:nvSpPr>
        <dsp:cNvPr id="0" name=""/>
        <dsp:cNvSpPr/>
      </dsp:nvSpPr>
      <dsp:spPr>
        <a:xfrm rot="5400000">
          <a:off x="-152566" y="1021997"/>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MTO3</a:t>
          </a:r>
          <a:endParaRPr lang="en-GB" sz="2000" kern="1200" dirty="0"/>
        </a:p>
      </dsp:txBody>
      <dsp:txXfrm rot="-5400000">
        <a:off x="2" y="1225419"/>
        <a:ext cx="711977" cy="305134"/>
      </dsp:txXfrm>
    </dsp:sp>
    <dsp:sp modelId="{46ACD16B-8D4E-438E-B1CC-199ECA70E9F4}">
      <dsp:nvSpPr>
        <dsp:cNvPr id="0" name=""/>
        <dsp:cNvSpPr/>
      </dsp:nvSpPr>
      <dsp:spPr>
        <a:xfrm rot="5400000">
          <a:off x="2098259" y="-516851"/>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Kwantitatieve methoden</a:t>
          </a:r>
          <a:endParaRPr lang="en-GB" sz="1300" kern="1200" dirty="0"/>
        </a:p>
      </dsp:txBody>
      <dsp:txXfrm rot="-5400000">
        <a:off x="711978" y="901703"/>
        <a:ext cx="3401413" cy="596576"/>
      </dsp:txXfrm>
    </dsp:sp>
    <dsp:sp modelId="{479668C2-FB62-4BA1-AF7B-735FEE802B2D}">
      <dsp:nvSpPr>
        <dsp:cNvPr id="0" name=""/>
        <dsp:cNvSpPr/>
      </dsp:nvSpPr>
      <dsp:spPr>
        <a:xfrm rot="5400000">
          <a:off x="-152566" y="1888709"/>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MTO4</a:t>
          </a:r>
          <a:endParaRPr lang="en-GB" sz="2000" kern="1200" dirty="0"/>
        </a:p>
      </dsp:txBody>
      <dsp:txXfrm rot="-5400000">
        <a:off x="2" y="2092131"/>
        <a:ext cx="711977" cy="305134"/>
      </dsp:txXfrm>
    </dsp:sp>
    <dsp:sp modelId="{5828B35E-AD50-4D4B-871A-6ABC761DB970}">
      <dsp:nvSpPr>
        <dsp:cNvPr id="0" name=""/>
        <dsp:cNvSpPr/>
      </dsp:nvSpPr>
      <dsp:spPr>
        <a:xfrm rot="5400000">
          <a:off x="2098259" y="349861"/>
          <a:ext cx="661122" cy="3433686"/>
        </a:xfrm>
        <a:prstGeom prst="round2SameRect">
          <a:avLst/>
        </a:prstGeom>
        <a:solidFill>
          <a:schemeClr val="lt1">
            <a:alpha val="90000"/>
            <a:hueOff val="0"/>
            <a:satOff val="0"/>
            <a:lumOff val="0"/>
            <a:alphaOff val="0"/>
          </a:schemeClr>
        </a:solidFill>
        <a:ln w="76200" cap="flat" cmpd="sng" algn="ctr">
          <a:solidFill>
            <a:srgbClr val="FFFF00"/>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Onderzoek technisch ontwerp </a:t>
          </a:r>
          <a:endParaRPr lang="en-GB" sz="1300" kern="1200" dirty="0"/>
        </a:p>
      </dsp:txBody>
      <dsp:txXfrm rot="-5400000">
        <a:off x="711978" y="1768416"/>
        <a:ext cx="3401413" cy="596576"/>
      </dsp:txXfrm>
    </dsp:sp>
    <dsp:sp modelId="{4954CE7B-8355-4176-B344-FEFB458F1E48}">
      <dsp:nvSpPr>
        <dsp:cNvPr id="0" name=""/>
        <dsp:cNvSpPr/>
      </dsp:nvSpPr>
      <dsp:spPr>
        <a:xfrm rot="5400000">
          <a:off x="-152566" y="2755422"/>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IOV</a:t>
          </a:r>
          <a:endParaRPr lang="en-GB" sz="2000" kern="1200" dirty="0"/>
        </a:p>
      </dsp:txBody>
      <dsp:txXfrm rot="-5400000">
        <a:off x="2" y="2958844"/>
        <a:ext cx="711977" cy="305134"/>
      </dsp:txXfrm>
    </dsp:sp>
    <dsp:sp modelId="{AA416CB6-A09A-4750-BC9D-2B39224D7E00}">
      <dsp:nvSpPr>
        <dsp:cNvPr id="0" name=""/>
        <dsp:cNvSpPr/>
      </dsp:nvSpPr>
      <dsp:spPr>
        <a:xfrm rot="5400000">
          <a:off x="2098259" y="1216574"/>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Ontwerpen en opstellen van een onderzoeksvoorstel ter voorbereiding op de scriptie</a:t>
          </a:r>
          <a:endParaRPr lang="en-GB" sz="1300" kern="1200" dirty="0"/>
        </a:p>
      </dsp:txBody>
      <dsp:txXfrm rot="-5400000">
        <a:off x="711978" y="2635129"/>
        <a:ext cx="3401413" cy="596576"/>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5CD45-6073-40B4-BCD5-34253369BC2C}">
      <dsp:nvSpPr>
        <dsp:cNvPr id="0" name=""/>
        <dsp:cNvSpPr/>
      </dsp:nvSpPr>
      <dsp:spPr>
        <a:xfrm rot="5400000">
          <a:off x="-152566" y="155284"/>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MTO-II</a:t>
          </a:r>
          <a:endParaRPr lang="en-GB" sz="1700" kern="1200" dirty="0"/>
        </a:p>
      </dsp:txBody>
      <dsp:txXfrm rot="-5400000">
        <a:off x="2" y="358706"/>
        <a:ext cx="711977" cy="305134"/>
      </dsp:txXfrm>
    </dsp:sp>
    <dsp:sp modelId="{58064072-0A76-43C3-940B-96F55B63B05C}">
      <dsp:nvSpPr>
        <dsp:cNvPr id="0" name=""/>
        <dsp:cNvSpPr/>
      </dsp:nvSpPr>
      <dsp:spPr>
        <a:xfrm rot="5400000">
          <a:off x="2098259" y="-1383564"/>
          <a:ext cx="661122" cy="3433686"/>
        </a:xfrm>
        <a:prstGeom prst="round2SameRect">
          <a:avLst/>
        </a:prstGeom>
        <a:solidFill>
          <a:schemeClr val="lt1">
            <a:alpha val="90000"/>
            <a:hueOff val="0"/>
            <a:satOff val="0"/>
            <a:lumOff val="0"/>
            <a:alphaOff val="0"/>
          </a:schemeClr>
        </a:solidFill>
        <a:ln w="76200" cap="flat" cmpd="sng" algn="ctr">
          <a:solidFill>
            <a:srgbClr val="FFFF00"/>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Historisch-kritische methode (bronnen- en literatuuronderzoek) en comparatieve analyse</a:t>
          </a:r>
          <a:endParaRPr lang="en-GB" sz="1300" kern="1200" dirty="0"/>
        </a:p>
      </dsp:txBody>
      <dsp:txXfrm rot="-5400000">
        <a:off x="711978" y="34990"/>
        <a:ext cx="3401413" cy="596576"/>
      </dsp:txXfrm>
    </dsp:sp>
    <dsp:sp modelId="{FE906417-895C-426D-936B-7927787DD7B9}">
      <dsp:nvSpPr>
        <dsp:cNvPr id="0" name=""/>
        <dsp:cNvSpPr/>
      </dsp:nvSpPr>
      <dsp:spPr>
        <a:xfrm rot="5400000">
          <a:off x="-152566" y="1021997"/>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MTO-III</a:t>
          </a:r>
          <a:endParaRPr lang="en-GB" sz="1700" kern="1200" dirty="0"/>
        </a:p>
      </dsp:txBody>
      <dsp:txXfrm rot="-5400000">
        <a:off x="2" y="1225419"/>
        <a:ext cx="711977" cy="305134"/>
      </dsp:txXfrm>
    </dsp:sp>
    <dsp:sp modelId="{46ACD16B-8D4E-438E-B1CC-199ECA70E9F4}">
      <dsp:nvSpPr>
        <dsp:cNvPr id="0" name=""/>
        <dsp:cNvSpPr/>
      </dsp:nvSpPr>
      <dsp:spPr>
        <a:xfrm rot="5400000">
          <a:off x="2098259" y="-516851"/>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Kwantitatieve methoden</a:t>
          </a:r>
          <a:endParaRPr lang="en-GB" sz="1300" kern="1200" dirty="0"/>
        </a:p>
      </dsp:txBody>
      <dsp:txXfrm rot="-5400000">
        <a:off x="711978" y="901703"/>
        <a:ext cx="3401413" cy="596576"/>
      </dsp:txXfrm>
    </dsp:sp>
    <dsp:sp modelId="{479668C2-FB62-4BA1-AF7B-735FEE802B2D}">
      <dsp:nvSpPr>
        <dsp:cNvPr id="0" name=""/>
        <dsp:cNvSpPr/>
      </dsp:nvSpPr>
      <dsp:spPr>
        <a:xfrm rot="5400000">
          <a:off x="-152566" y="1888709"/>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MTO-IV</a:t>
          </a:r>
          <a:endParaRPr lang="en-GB" sz="1700" kern="1200" dirty="0"/>
        </a:p>
      </dsp:txBody>
      <dsp:txXfrm rot="-5400000">
        <a:off x="2" y="2092131"/>
        <a:ext cx="711977" cy="305134"/>
      </dsp:txXfrm>
    </dsp:sp>
    <dsp:sp modelId="{5828B35E-AD50-4D4B-871A-6ABC761DB970}">
      <dsp:nvSpPr>
        <dsp:cNvPr id="0" name=""/>
        <dsp:cNvSpPr/>
      </dsp:nvSpPr>
      <dsp:spPr>
        <a:xfrm rot="5400000">
          <a:off x="2098259" y="349861"/>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Kwalitatieve methoden</a:t>
          </a:r>
          <a:endParaRPr lang="en-GB" sz="1300" kern="1200" dirty="0"/>
        </a:p>
      </dsp:txBody>
      <dsp:txXfrm rot="-5400000">
        <a:off x="711978" y="1768416"/>
        <a:ext cx="3401413" cy="596576"/>
      </dsp:txXfrm>
    </dsp:sp>
    <dsp:sp modelId="{4954CE7B-8355-4176-B344-FEFB458F1E48}">
      <dsp:nvSpPr>
        <dsp:cNvPr id="0" name=""/>
        <dsp:cNvSpPr/>
      </dsp:nvSpPr>
      <dsp:spPr>
        <a:xfrm rot="5400000">
          <a:off x="-152566" y="2755422"/>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MTO-V</a:t>
          </a:r>
          <a:endParaRPr lang="en-GB" sz="1700" kern="1200" dirty="0"/>
        </a:p>
      </dsp:txBody>
      <dsp:txXfrm rot="-5400000">
        <a:off x="2" y="2958844"/>
        <a:ext cx="711977" cy="305134"/>
      </dsp:txXfrm>
    </dsp:sp>
    <dsp:sp modelId="{AA416CB6-A09A-4750-BC9D-2B39224D7E00}">
      <dsp:nvSpPr>
        <dsp:cNvPr id="0" name=""/>
        <dsp:cNvSpPr/>
      </dsp:nvSpPr>
      <dsp:spPr>
        <a:xfrm rot="5400000">
          <a:off x="2098259" y="1216574"/>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None/>
          </a:pPr>
          <a:r>
            <a:rPr lang="nl-NL" sz="1300" kern="1200" dirty="0"/>
            <a:t>Ontwerpen en opstellen van een onderzoeksvoorstel ter voorbereiding op de scriptie</a:t>
          </a:r>
          <a:endParaRPr lang="en-GB" sz="1300" kern="1200" dirty="0"/>
        </a:p>
      </dsp:txBody>
      <dsp:txXfrm rot="-5400000">
        <a:off x="711978" y="2635129"/>
        <a:ext cx="3401413" cy="596576"/>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40D463-F8C1-4748-9365-40171D62D13A}">
      <dsp:nvSpPr>
        <dsp:cNvPr id="0" name=""/>
        <dsp:cNvSpPr/>
      </dsp:nvSpPr>
      <dsp:spPr>
        <a:xfrm rot="5400000">
          <a:off x="-141644" y="143088"/>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WL</a:t>
          </a:r>
          <a:endParaRPr lang="en-GB" sz="1800" kern="1200" dirty="0"/>
        </a:p>
      </dsp:txBody>
      <dsp:txXfrm rot="-5400000">
        <a:off x="0" y="331947"/>
        <a:ext cx="661006" cy="283288"/>
      </dsp:txXfrm>
    </dsp:sp>
    <dsp:sp modelId="{9FCB32EE-B84B-4BC7-968A-FCF6B84EDC2B}">
      <dsp:nvSpPr>
        <dsp:cNvPr id="0" name=""/>
        <dsp:cNvSpPr/>
      </dsp:nvSpPr>
      <dsp:spPr>
        <a:xfrm rot="5400000">
          <a:off x="2046524" y="-1384074"/>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inzicht van wetenschapsbeoefening en wetenschappelijke uitspraken</a:t>
          </a:r>
          <a:endParaRPr lang="en-GB" sz="1600" kern="1200" dirty="0"/>
        </a:p>
      </dsp:txBody>
      <dsp:txXfrm rot="-5400000">
        <a:off x="661007" y="31406"/>
        <a:ext cx="3354864" cy="553865"/>
      </dsp:txXfrm>
    </dsp:sp>
    <dsp:sp modelId="{342174E7-9140-4261-9A0A-4305BFB27AE2}">
      <dsp:nvSpPr>
        <dsp:cNvPr id="0" name=""/>
        <dsp:cNvSpPr/>
      </dsp:nvSpPr>
      <dsp:spPr>
        <a:xfrm rot="5400000">
          <a:off x="-141644" y="901289"/>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STA</a:t>
          </a:r>
          <a:endParaRPr lang="en-GB" sz="1800" kern="1200" dirty="0"/>
        </a:p>
      </dsp:txBody>
      <dsp:txXfrm rot="-5400000">
        <a:off x="0" y="1090148"/>
        <a:ext cx="661006" cy="283288"/>
      </dsp:txXfrm>
    </dsp:sp>
    <dsp:sp modelId="{AAC072A5-5B54-40FE-B240-3AB70573D255}">
      <dsp:nvSpPr>
        <dsp:cNvPr id="0" name=""/>
        <dsp:cNvSpPr/>
      </dsp:nvSpPr>
      <dsp:spPr>
        <a:xfrm rot="5400000">
          <a:off x="2046524" y="-625872"/>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Statistiek &amp; Kansrekening</a:t>
          </a:r>
          <a:endParaRPr lang="en-GB" sz="1600" kern="1200" dirty="0"/>
        </a:p>
      </dsp:txBody>
      <dsp:txXfrm rot="-5400000">
        <a:off x="661007" y="789608"/>
        <a:ext cx="3354864" cy="553865"/>
      </dsp:txXfrm>
    </dsp:sp>
    <dsp:sp modelId="{60CB8F8B-B637-4151-9B51-1376BCC0AC2F}">
      <dsp:nvSpPr>
        <dsp:cNvPr id="0" name=""/>
        <dsp:cNvSpPr/>
      </dsp:nvSpPr>
      <dsp:spPr>
        <a:xfrm rot="5400000">
          <a:off x="-141644" y="1659491"/>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MTO1</a:t>
          </a:r>
          <a:endParaRPr lang="en-GB" sz="1800" kern="1200" dirty="0"/>
        </a:p>
      </dsp:txBody>
      <dsp:txXfrm rot="-5400000">
        <a:off x="0" y="1848350"/>
        <a:ext cx="661006" cy="283288"/>
      </dsp:txXfrm>
    </dsp:sp>
    <dsp:sp modelId="{52EC08D1-4A6B-473D-B832-EDE72C9B141C}">
      <dsp:nvSpPr>
        <dsp:cNvPr id="0" name=""/>
        <dsp:cNvSpPr/>
      </dsp:nvSpPr>
      <dsp:spPr>
        <a:xfrm rot="5400000">
          <a:off x="2046524" y="132329"/>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Inleiding methoden van onderzoek</a:t>
          </a:r>
          <a:endParaRPr lang="en-GB" sz="1600" kern="1200" dirty="0"/>
        </a:p>
      </dsp:txBody>
      <dsp:txXfrm rot="-5400000">
        <a:off x="661007" y="1547810"/>
        <a:ext cx="3354864" cy="553865"/>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5CD45-6073-40B4-BCD5-34253369BC2C}">
      <dsp:nvSpPr>
        <dsp:cNvPr id="0" name=""/>
        <dsp:cNvSpPr/>
      </dsp:nvSpPr>
      <dsp:spPr>
        <a:xfrm rot="5400000">
          <a:off x="-152566" y="155284"/>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MTO2</a:t>
          </a:r>
          <a:endParaRPr lang="en-GB" sz="2000" kern="1200" dirty="0"/>
        </a:p>
      </dsp:txBody>
      <dsp:txXfrm rot="-5400000">
        <a:off x="2" y="358706"/>
        <a:ext cx="711977" cy="305134"/>
      </dsp:txXfrm>
    </dsp:sp>
    <dsp:sp modelId="{58064072-0A76-43C3-940B-96F55B63B05C}">
      <dsp:nvSpPr>
        <dsp:cNvPr id="0" name=""/>
        <dsp:cNvSpPr/>
      </dsp:nvSpPr>
      <dsp:spPr>
        <a:xfrm rot="5400000">
          <a:off x="2098259" y="-1383564"/>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Kwalitatieve methoden</a:t>
          </a:r>
          <a:endParaRPr lang="en-GB" sz="1300" kern="1200" dirty="0"/>
        </a:p>
      </dsp:txBody>
      <dsp:txXfrm rot="-5400000">
        <a:off x="711978" y="34990"/>
        <a:ext cx="3401413" cy="596576"/>
      </dsp:txXfrm>
    </dsp:sp>
    <dsp:sp modelId="{FE906417-895C-426D-936B-7927787DD7B9}">
      <dsp:nvSpPr>
        <dsp:cNvPr id="0" name=""/>
        <dsp:cNvSpPr/>
      </dsp:nvSpPr>
      <dsp:spPr>
        <a:xfrm rot="5400000">
          <a:off x="-152566" y="1021997"/>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MTO3</a:t>
          </a:r>
          <a:endParaRPr lang="en-GB" sz="2000" kern="1200" dirty="0"/>
        </a:p>
      </dsp:txBody>
      <dsp:txXfrm rot="-5400000">
        <a:off x="2" y="1225419"/>
        <a:ext cx="711977" cy="305134"/>
      </dsp:txXfrm>
    </dsp:sp>
    <dsp:sp modelId="{46ACD16B-8D4E-438E-B1CC-199ECA70E9F4}">
      <dsp:nvSpPr>
        <dsp:cNvPr id="0" name=""/>
        <dsp:cNvSpPr/>
      </dsp:nvSpPr>
      <dsp:spPr>
        <a:xfrm rot="5400000">
          <a:off x="2098259" y="-516851"/>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Kwantitatieve methoden</a:t>
          </a:r>
          <a:endParaRPr lang="en-GB" sz="1300" kern="1200" dirty="0"/>
        </a:p>
      </dsp:txBody>
      <dsp:txXfrm rot="-5400000">
        <a:off x="711978" y="901703"/>
        <a:ext cx="3401413" cy="596576"/>
      </dsp:txXfrm>
    </dsp:sp>
    <dsp:sp modelId="{479668C2-FB62-4BA1-AF7B-735FEE802B2D}">
      <dsp:nvSpPr>
        <dsp:cNvPr id="0" name=""/>
        <dsp:cNvSpPr/>
      </dsp:nvSpPr>
      <dsp:spPr>
        <a:xfrm rot="5400000">
          <a:off x="-152566" y="1888709"/>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MTO4</a:t>
          </a:r>
          <a:endParaRPr lang="en-GB" sz="2000" kern="1200" dirty="0"/>
        </a:p>
      </dsp:txBody>
      <dsp:txXfrm rot="-5400000">
        <a:off x="2" y="2092131"/>
        <a:ext cx="711977" cy="305134"/>
      </dsp:txXfrm>
    </dsp:sp>
    <dsp:sp modelId="{5828B35E-AD50-4D4B-871A-6ABC761DB970}">
      <dsp:nvSpPr>
        <dsp:cNvPr id="0" name=""/>
        <dsp:cNvSpPr/>
      </dsp:nvSpPr>
      <dsp:spPr>
        <a:xfrm rot="5400000">
          <a:off x="2098259" y="349861"/>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Onderzoek technisch ontwerp </a:t>
          </a:r>
          <a:endParaRPr lang="en-GB" sz="1300" kern="1200" dirty="0"/>
        </a:p>
      </dsp:txBody>
      <dsp:txXfrm rot="-5400000">
        <a:off x="711978" y="1768416"/>
        <a:ext cx="3401413" cy="596576"/>
      </dsp:txXfrm>
    </dsp:sp>
    <dsp:sp modelId="{4954CE7B-8355-4176-B344-FEFB458F1E48}">
      <dsp:nvSpPr>
        <dsp:cNvPr id="0" name=""/>
        <dsp:cNvSpPr/>
      </dsp:nvSpPr>
      <dsp:spPr>
        <a:xfrm rot="5400000">
          <a:off x="-152566" y="2755422"/>
          <a:ext cx="1017111" cy="711977"/>
        </a:xfrm>
        <a:prstGeom prst="chevron">
          <a:avLst/>
        </a:prstGeom>
        <a:solidFill>
          <a:srgbClr val="FFA94B"/>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nl-NL" sz="2000" kern="1200" dirty="0"/>
            <a:t>IOV</a:t>
          </a:r>
          <a:endParaRPr lang="en-GB" sz="2000" kern="1200" dirty="0"/>
        </a:p>
      </dsp:txBody>
      <dsp:txXfrm rot="-5400000">
        <a:off x="2" y="2958844"/>
        <a:ext cx="711977" cy="305134"/>
      </dsp:txXfrm>
    </dsp:sp>
    <dsp:sp modelId="{AA416CB6-A09A-4750-BC9D-2B39224D7E00}">
      <dsp:nvSpPr>
        <dsp:cNvPr id="0" name=""/>
        <dsp:cNvSpPr/>
      </dsp:nvSpPr>
      <dsp:spPr>
        <a:xfrm rot="5400000">
          <a:off x="2098259" y="1216574"/>
          <a:ext cx="661122" cy="3433686"/>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Ontwerpen en opstellen van een onderzoeksvoorstel ter voorbereiding op de scriptie</a:t>
          </a:r>
          <a:endParaRPr lang="en-GB" sz="1300" kern="1200" dirty="0"/>
        </a:p>
      </dsp:txBody>
      <dsp:txXfrm rot="-5400000">
        <a:off x="711978" y="2635129"/>
        <a:ext cx="3401413" cy="596576"/>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5CD45-6073-40B4-BCD5-34253369BC2C}">
      <dsp:nvSpPr>
        <dsp:cNvPr id="0" name=""/>
        <dsp:cNvSpPr/>
      </dsp:nvSpPr>
      <dsp:spPr>
        <a:xfrm rot="5400000">
          <a:off x="-152566" y="155284"/>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MTO-II</a:t>
          </a:r>
          <a:endParaRPr lang="en-GB" sz="1700" kern="1200" dirty="0"/>
        </a:p>
      </dsp:txBody>
      <dsp:txXfrm rot="-5400000">
        <a:off x="2" y="358706"/>
        <a:ext cx="711977" cy="305134"/>
      </dsp:txXfrm>
    </dsp:sp>
    <dsp:sp modelId="{58064072-0A76-43C3-940B-96F55B63B05C}">
      <dsp:nvSpPr>
        <dsp:cNvPr id="0" name=""/>
        <dsp:cNvSpPr/>
      </dsp:nvSpPr>
      <dsp:spPr>
        <a:xfrm rot="5400000">
          <a:off x="2098259" y="-1383564"/>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Historisch-kritische methode (bronnen- en literatuuronderzoek) en comparatieve analyse</a:t>
          </a:r>
          <a:endParaRPr lang="en-GB" sz="1300" kern="1200" dirty="0"/>
        </a:p>
      </dsp:txBody>
      <dsp:txXfrm rot="-5400000">
        <a:off x="711978" y="34990"/>
        <a:ext cx="3401413" cy="596576"/>
      </dsp:txXfrm>
    </dsp:sp>
    <dsp:sp modelId="{FE906417-895C-426D-936B-7927787DD7B9}">
      <dsp:nvSpPr>
        <dsp:cNvPr id="0" name=""/>
        <dsp:cNvSpPr/>
      </dsp:nvSpPr>
      <dsp:spPr>
        <a:xfrm rot="5400000">
          <a:off x="-152566" y="1021997"/>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MTO-III</a:t>
          </a:r>
          <a:endParaRPr lang="en-GB" sz="1700" kern="1200" dirty="0"/>
        </a:p>
      </dsp:txBody>
      <dsp:txXfrm rot="-5400000">
        <a:off x="2" y="1225419"/>
        <a:ext cx="711977" cy="305134"/>
      </dsp:txXfrm>
    </dsp:sp>
    <dsp:sp modelId="{46ACD16B-8D4E-438E-B1CC-199ECA70E9F4}">
      <dsp:nvSpPr>
        <dsp:cNvPr id="0" name=""/>
        <dsp:cNvSpPr/>
      </dsp:nvSpPr>
      <dsp:spPr>
        <a:xfrm rot="5400000">
          <a:off x="2098259" y="-516851"/>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Kwantitatieve methoden</a:t>
          </a:r>
          <a:endParaRPr lang="en-GB" sz="1300" kern="1200" dirty="0"/>
        </a:p>
      </dsp:txBody>
      <dsp:txXfrm rot="-5400000">
        <a:off x="711978" y="901703"/>
        <a:ext cx="3401413" cy="596576"/>
      </dsp:txXfrm>
    </dsp:sp>
    <dsp:sp modelId="{479668C2-FB62-4BA1-AF7B-735FEE802B2D}">
      <dsp:nvSpPr>
        <dsp:cNvPr id="0" name=""/>
        <dsp:cNvSpPr/>
      </dsp:nvSpPr>
      <dsp:spPr>
        <a:xfrm rot="5400000">
          <a:off x="-152566" y="1888709"/>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MTO-IV</a:t>
          </a:r>
          <a:endParaRPr lang="en-GB" sz="1700" kern="1200" dirty="0"/>
        </a:p>
      </dsp:txBody>
      <dsp:txXfrm rot="-5400000">
        <a:off x="2" y="2092131"/>
        <a:ext cx="711977" cy="305134"/>
      </dsp:txXfrm>
    </dsp:sp>
    <dsp:sp modelId="{5828B35E-AD50-4D4B-871A-6ABC761DB970}">
      <dsp:nvSpPr>
        <dsp:cNvPr id="0" name=""/>
        <dsp:cNvSpPr/>
      </dsp:nvSpPr>
      <dsp:spPr>
        <a:xfrm rot="5400000">
          <a:off x="2098259" y="349861"/>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FontTx/>
            <a:buNone/>
          </a:pPr>
          <a:r>
            <a:rPr lang="nl-NL" sz="1300" kern="1200" dirty="0"/>
            <a:t>Kwalitatieve methoden</a:t>
          </a:r>
          <a:endParaRPr lang="en-GB" sz="1300" kern="1200" dirty="0"/>
        </a:p>
      </dsp:txBody>
      <dsp:txXfrm rot="-5400000">
        <a:off x="711978" y="1768416"/>
        <a:ext cx="3401413" cy="596576"/>
      </dsp:txXfrm>
    </dsp:sp>
    <dsp:sp modelId="{4954CE7B-8355-4176-B344-FEFB458F1E48}">
      <dsp:nvSpPr>
        <dsp:cNvPr id="0" name=""/>
        <dsp:cNvSpPr/>
      </dsp:nvSpPr>
      <dsp:spPr>
        <a:xfrm rot="5400000">
          <a:off x="-152566" y="2755422"/>
          <a:ext cx="1017111" cy="711977"/>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nl-NL" sz="1700" kern="1200" dirty="0"/>
            <a:t>MTO-V</a:t>
          </a:r>
          <a:endParaRPr lang="en-GB" sz="1700" kern="1200" dirty="0"/>
        </a:p>
      </dsp:txBody>
      <dsp:txXfrm rot="-5400000">
        <a:off x="2" y="2958844"/>
        <a:ext cx="711977" cy="305134"/>
      </dsp:txXfrm>
    </dsp:sp>
    <dsp:sp modelId="{AA416CB6-A09A-4750-BC9D-2B39224D7E00}">
      <dsp:nvSpPr>
        <dsp:cNvPr id="0" name=""/>
        <dsp:cNvSpPr/>
      </dsp:nvSpPr>
      <dsp:spPr>
        <a:xfrm rot="5400000">
          <a:off x="2098259" y="1216574"/>
          <a:ext cx="661122" cy="343368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None/>
          </a:pPr>
          <a:r>
            <a:rPr lang="nl-NL" sz="1300" kern="1200" dirty="0"/>
            <a:t>Ontwerpen en opstellen van een onderzoeksvoorstel ter voorbereiding op de scriptie</a:t>
          </a:r>
          <a:endParaRPr lang="en-GB" sz="1300" kern="1200" dirty="0"/>
        </a:p>
      </dsp:txBody>
      <dsp:txXfrm rot="-5400000">
        <a:off x="711978" y="2635129"/>
        <a:ext cx="3401413" cy="5965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4180" y="299550"/>
          <a:ext cx="1727449" cy="690979"/>
        </a:xfrm>
        <a:prstGeom prst="homePlate">
          <a:avLst/>
        </a:prstGeom>
        <a:solidFill>
          <a:srgbClr val="000A6C"/>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DSP (22)</a:t>
          </a:r>
        </a:p>
      </dsp:txBody>
      <dsp:txXfrm>
        <a:off x="4180" y="299550"/>
        <a:ext cx="1554704" cy="690979"/>
      </dsp:txXfrm>
    </dsp:sp>
    <dsp:sp modelId="{864DF424-0C9F-4EE8-9220-BBE13CF602F1}">
      <dsp:nvSpPr>
        <dsp:cNvPr id="0" name=""/>
        <dsp:cNvSpPr/>
      </dsp:nvSpPr>
      <dsp:spPr>
        <a:xfrm>
          <a:off x="1386139"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DEL (5)</a:t>
          </a:r>
          <a:endParaRPr lang="en-GB" sz="1600" kern="1200" dirty="0"/>
        </a:p>
      </dsp:txBody>
      <dsp:txXfrm>
        <a:off x="1731629" y="299550"/>
        <a:ext cx="1036470" cy="690979"/>
      </dsp:txXfrm>
    </dsp:sp>
    <dsp:sp modelId="{DE5CEE30-9264-4140-955E-1343E9B93D0D}">
      <dsp:nvSpPr>
        <dsp:cNvPr id="0" name=""/>
        <dsp:cNvSpPr/>
      </dsp:nvSpPr>
      <dsp:spPr>
        <a:xfrm>
          <a:off x="2778574" y="259059"/>
          <a:ext cx="1865316"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IM (5)</a:t>
          </a:r>
          <a:endParaRPr lang="en-GB" sz="1600" kern="1200" dirty="0"/>
        </a:p>
      </dsp:txBody>
      <dsp:txXfrm>
        <a:off x="3164555" y="259059"/>
        <a:ext cx="1093354" cy="771962"/>
      </dsp:txXfrm>
    </dsp:sp>
    <dsp:sp modelId="{89945F98-62CE-47F4-BCEA-297F93EE3C75}">
      <dsp:nvSpPr>
        <dsp:cNvPr id="0" name=""/>
        <dsp:cNvSpPr/>
      </dsp:nvSpPr>
      <dsp:spPr>
        <a:xfrm>
          <a:off x="4358609" y="259059"/>
          <a:ext cx="1759769"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DOPR (6)</a:t>
          </a:r>
          <a:endParaRPr lang="en-GB" sz="1600" kern="1200" dirty="0"/>
        </a:p>
      </dsp:txBody>
      <dsp:txXfrm>
        <a:off x="4744590" y="259059"/>
        <a:ext cx="987807" cy="771962"/>
      </dsp:txXfrm>
    </dsp:sp>
    <dsp:sp modelId="{314C993F-3B20-4685-95FA-77075270494C}">
      <dsp:nvSpPr>
        <dsp:cNvPr id="0" name=""/>
        <dsp:cNvSpPr/>
      </dsp:nvSpPr>
      <dsp:spPr>
        <a:xfrm>
          <a:off x="5855641"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ACE (5)</a:t>
          </a:r>
          <a:endParaRPr lang="en-GB" sz="1600" kern="1200" dirty="0"/>
        </a:p>
      </dsp:txBody>
      <dsp:txXfrm>
        <a:off x="6201131" y="299550"/>
        <a:ext cx="1036470" cy="690979"/>
      </dsp:txXfrm>
    </dsp:sp>
    <dsp:sp modelId="{48A2B4AC-A0CD-48D2-9043-8E1639182002}">
      <dsp:nvSpPr>
        <dsp:cNvPr id="0" name=""/>
        <dsp:cNvSpPr/>
      </dsp:nvSpPr>
      <dsp:spPr>
        <a:xfrm>
          <a:off x="7086894"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DOL (5)</a:t>
          </a:r>
          <a:endParaRPr lang="en-GB" sz="1600" kern="1200" dirty="0"/>
        </a:p>
      </dsp:txBody>
      <dsp:txXfrm>
        <a:off x="7432384" y="299550"/>
        <a:ext cx="1036470" cy="690979"/>
      </dsp:txXfrm>
    </dsp:sp>
    <dsp:sp modelId="{C7E8A219-FAF6-4330-9CB2-121504828A96}">
      <dsp:nvSpPr>
        <dsp:cNvPr id="0" name=""/>
        <dsp:cNvSpPr/>
      </dsp:nvSpPr>
      <dsp:spPr>
        <a:xfrm>
          <a:off x="8470304" y="300462"/>
          <a:ext cx="1551836"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IP (1)</a:t>
          </a:r>
          <a:endParaRPr lang="en-GB" sz="1600" kern="1200" dirty="0"/>
        </a:p>
      </dsp:txBody>
      <dsp:txXfrm>
        <a:off x="8815794" y="300462"/>
        <a:ext cx="860857" cy="690979"/>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40D463-F8C1-4748-9365-40171D62D13A}">
      <dsp:nvSpPr>
        <dsp:cNvPr id="0" name=""/>
        <dsp:cNvSpPr/>
      </dsp:nvSpPr>
      <dsp:spPr>
        <a:xfrm rot="5400000">
          <a:off x="-141644" y="143088"/>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WL</a:t>
          </a:r>
          <a:endParaRPr lang="en-GB" sz="1800" kern="1200" dirty="0"/>
        </a:p>
      </dsp:txBody>
      <dsp:txXfrm rot="-5400000">
        <a:off x="0" y="331947"/>
        <a:ext cx="661006" cy="283288"/>
      </dsp:txXfrm>
    </dsp:sp>
    <dsp:sp modelId="{9FCB32EE-B84B-4BC7-968A-FCF6B84EDC2B}">
      <dsp:nvSpPr>
        <dsp:cNvPr id="0" name=""/>
        <dsp:cNvSpPr/>
      </dsp:nvSpPr>
      <dsp:spPr>
        <a:xfrm rot="5400000">
          <a:off x="2046524" y="-1384074"/>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inzicht van wetenschapsbeoefening en wetenschappelijke uitspraken</a:t>
          </a:r>
          <a:endParaRPr lang="en-GB" sz="1600" kern="1200" dirty="0"/>
        </a:p>
      </dsp:txBody>
      <dsp:txXfrm rot="-5400000">
        <a:off x="661007" y="31406"/>
        <a:ext cx="3354864" cy="553865"/>
      </dsp:txXfrm>
    </dsp:sp>
    <dsp:sp modelId="{342174E7-9140-4261-9A0A-4305BFB27AE2}">
      <dsp:nvSpPr>
        <dsp:cNvPr id="0" name=""/>
        <dsp:cNvSpPr/>
      </dsp:nvSpPr>
      <dsp:spPr>
        <a:xfrm rot="5400000">
          <a:off x="-141644" y="901289"/>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STA</a:t>
          </a:r>
          <a:endParaRPr lang="en-GB" sz="1800" kern="1200" dirty="0"/>
        </a:p>
      </dsp:txBody>
      <dsp:txXfrm rot="-5400000">
        <a:off x="0" y="1090148"/>
        <a:ext cx="661006" cy="283288"/>
      </dsp:txXfrm>
    </dsp:sp>
    <dsp:sp modelId="{AAC072A5-5B54-40FE-B240-3AB70573D255}">
      <dsp:nvSpPr>
        <dsp:cNvPr id="0" name=""/>
        <dsp:cNvSpPr/>
      </dsp:nvSpPr>
      <dsp:spPr>
        <a:xfrm rot="5400000">
          <a:off x="2046524" y="-625872"/>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Statistiek &amp; Kansrekening</a:t>
          </a:r>
          <a:endParaRPr lang="en-GB" sz="1600" kern="1200" dirty="0"/>
        </a:p>
      </dsp:txBody>
      <dsp:txXfrm rot="-5400000">
        <a:off x="661007" y="789608"/>
        <a:ext cx="3354864" cy="553865"/>
      </dsp:txXfrm>
    </dsp:sp>
    <dsp:sp modelId="{60CB8F8B-B637-4151-9B51-1376BCC0AC2F}">
      <dsp:nvSpPr>
        <dsp:cNvPr id="0" name=""/>
        <dsp:cNvSpPr/>
      </dsp:nvSpPr>
      <dsp:spPr>
        <a:xfrm rot="5400000">
          <a:off x="-141644" y="1659491"/>
          <a:ext cx="944294" cy="661006"/>
        </a:xfrm>
        <a:prstGeom prst="chevron">
          <a:avLst/>
        </a:prstGeom>
        <a:solidFill>
          <a:srgbClr val="FFA94B"/>
        </a:solidFill>
        <a:ln w="76200" cap="flat" cmpd="sng" algn="ctr">
          <a:solidFill>
            <a:srgbClr val="A8B97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nl-NL" sz="1800" kern="1200" dirty="0"/>
            <a:t>MTO1</a:t>
          </a:r>
          <a:endParaRPr lang="en-GB" sz="1800" kern="1200" dirty="0"/>
        </a:p>
      </dsp:txBody>
      <dsp:txXfrm rot="-5400000">
        <a:off x="0" y="1848350"/>
        <a:ext cx="661006" cy="283288"/>
      </dsp:txXfrm>
    </dsp:sp>
    <dsp:sp modelId="{52EC08D1-4A6B-473D-B832-EDE72C9B141C}">
      <dsp:nvSpPr>
        <dsp:cNvPr id="0" name=""/>
        <dsp:cNvSpPr/>
      </dsp:nvSpPr>
      <dsp:spPr>
        <a:xfrm rot="5400000">
          <a:off x="2046524" y="132329"/>
          <a:ext cx="613791" cy="3384827"/>
        </a:xfrm>
        <a:prstGeom prst="round2SameRect">
          <a:avLst/>
        </a:prstGeom>
        <a:solidFill>
          <a:schemeClr val="lt1">
            <a:alpha val="90000"/>
            <a:hueOff val="0"/>
            <a:satOff val="0"/>
            <a:lumOff val="0"/>
            <a:alphaOff val="0"/>
          </a:schemeClr>
        </a:solidFill>
        <a:ln w="12700" cap="flat" cmpd="sng" algn="ctr">
          <a:solidFill>
            <a:srgbClr val="FFA94B"/>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Tx/>
            <a:buNone/>
          </a:pPr>
          <a:r>
            <a:rPr lang="nl-NL" sz="1600" kern="1200" dirty="0"/>
            <a:t>Inleiding methoden van onderzoek</a:t>
          </a:r>
          <a:endParaRPr lang="en-GB" sz="1600" kern="1200" dirty="0"/>
        </a:p>
      </dsp:txBody>
      <dsp:txXfrm rot="-5400000">
        <a:off x="661007" y="1547810"/>
        <a:ext cx="3354864" cy="553865"/>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4595" y="773191"/>
          <a:ext cx="1531022" cy="612409"/>
        </a:xfrm>
        <a:prstGeom prst="homePlate">
          <a:avLst/>
        </a:prstGeom>
        <a:solidFill>
          <a:srgbClr val="F5AE67"/>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 (21)</a:t>
          </a:r>
        </a:p>
      </dsp:txBody>
      <dsp:txXfrm>
        <a:off x="4595" y="773191"/>
        <a:ext cx="1377920" cy="612409"/>
      </dsp:txXfrm>
    </dsp:sp>
    <dsp:sp modelId="{864DF424-0C9F-4EE8-9220-BBE13CF602F1}">
      <dsp:nvSpPr>
        <dsp:cNvPr id="0" name=""/>
        <dsp:cNvSpPr/>
      </dsp:nvSpPr>
      <dsp:spPr>
        <a:xfrm>
          <a:off x="1229413" y="773191"/>
          <a:ext cx="1301966" cy="612409"/>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WL (3)</a:t>
          </a:r>
          <a:endParaRPr lang="en-GB" sz="1600" kern="1200" dirty="0"/>
        </a:p>
      </dsp:txBody>
      <dsp:txXfrm>
        <a:off x="1535618" y="773191"/>
        <a:ext cx="689557" cy="612409"/>
      </dsp:txXfrm>
    </dsp:sp>
    <dsp:sp modelId="{DE5CEE30-9264-4140-955E-1343E9B93D0D}">
      <dsp:nvSpPr>
        <dsp:cNvPr id="0" name=""/>
        <dsp:cNvSpPr/>
      </dsp:nvSpPr>
      <dsp:spPr>
        <a:xfrm>
          <a:off x="2239705" y="731851"/>
          <a:ext cx="1662445" cy="715140"/>
        </a:xfrm>
        <a:prstGeom prst="chevron">
          <a:avLst/>
        </a:prstGeom>
        <a:solidFill>
          <a:srgbClr val="F5AE67"/>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STA (4)</a:t>
          </a:r>
          <a:endParaRPr lang="en-GB" sz="1600" kern="1200" dirty="0"/>
        </a:p>
      </dsp:txBody>
      <dsp:txXfrm>
        <a:off x="2597275" y="731851"/>
        <a:ext cx="947305" cy="715140"/>
      </dsp:txXfrm>
    </dsp:sp>
    <dsp:sp modelId="{D6BF4564-6F35-4117-A345-B86C09B6F573}">
      <dsp:nvSpPr>
        <dsp:cNvPr id="0" name=""/>
        <dsp:cNvSpPr/>
      </dsp:nvSpPr>
      <dsp:spPr>
        <a:xfrm>
          <a:off x="3629965" y="739028"/>
          <a:ext cx="1691458" cy="714675"/>
        </a:xfrm>
        <a:prstGeom prst="chevron">
          <a:avLst/>
        </a:prstGeom>
        <a:solidFill>
          <a:srgbClr val="F5AE67"/>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MTO1 (3)</a:t>
          </a:r>
          <a:endParaRPr lang="en-GB" sz="1600" kern="1200" dirty="0"/>
        </a:p>
      </dsp:txBody>
      <dsp:txXfrm>
        <a:off x="3987303" y="739028"/>
        <a:ext cx="976783" cy="714675"/>
      </dsp:txXfrm>
    </dsp:sp>
    <dsp:sp modelId="{314C993F-3B20-4685-95FA-77075270494C}">
      <dsp:nvSpPr>
        <dsp:cNvPr id="0" name=""/>
        <dsp:cNvSpPr/>
      </dsp:nvSpPr>
      <dsp:spPr>
        <a:xfrm>
          <a:off x="5070091" y="798135"/>
          <a:ext cx="1594529" cy="612409"/>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MTO2 (4)</a:t>
          </a:r>
          <a:endParaRPr lang="en-GB" sz="1600" kern="1200" dirty="0"/>
        </a:p>
      </dsp:txBody>
      <dsp:txXfrm>
        <a:off x="5376296" y="798135"/>
        <a:ext cx="982120" cy="612409"/>
      </dsp:txXfrm>
    </dsp:sp>
    <dsp:sp modelId="{70F8FA74-B5E5-4DE9-914C-C77A26B80C8E}">
      <dsp:nvSpPr>
        <dsp:cNvPr id="0" name=""/>
        <dsp:cNvSpPr/>
      </dsp:nvSpPr>
      <dsp:spPr>
        <a:xfrm>
          <a:off x="6345657" y="738991"/>
          <a:ext cx="1662445" cy="715140"/>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MTO3 (4)</a:t>
          </a:r>
          <a:endParaRPr lang="en-GB" sz="1600" kern="1200" dirty="0"/>
        </a:p>
      </dsp:txBody>
      <dsp:txXfrm>
        <a:off x="6703227" y="738991"/>
        <a:ext cx="947305" cy="715140"/>
      </dsp:txXfrm>
    </dsp:sp>
    <dsp:sp modelId="{C7E8A219-FAF6-4330-9CB2-121504828A96}">
      <dsp:nvSpPr>
        <dsp:cNvPr id="0" name=""/>
        <dsp:cNvSpPr/>
      </dsp:nvSpPr>
      <dsp:spPr>
        <a:xfrm>
          <a:off x="7740425" y="790357"/>
          <a:ext cx="1531022" cy="612409"/>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MTO4 (3)</a:t>
          </a:r>
          <a:endParaRPr lang="en-GB" sz="1600" kern="1200" dirty="0"/>
        </a:p>
      </dsp:txBody>
      <dsp:txXfrm>
        <a:off x="8046630" y="790357"/>
        <a:ext cx="918613" cy="612409"/>
      </dsp:txXfrm>
    </dsp:sp>
    <dsp:sp modelId="{1A01B92A-506F-49FB-B235-6A01112072FE}">
      <dsp:nvSpPr>
        <dsp:cNvPr id="0" name=""/>
        <dsp:cNvSpPr/>
      </dsp:nvSpPr>
      <dsp:spPr>
        <a:xfrm>
          <a:off x="8840651" y="790357"/>
          <a:ext cx="1257689" cy="612409"/>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IOV(3)</a:t>
          </a:r>
          <a:endParaRPr lang="en-GB" sz="1600" kern="1200" dirty="0"/>
        </a:p>
      </dsp:txBody>
      <dsp:txXfrm>
        <a:off x="9146856" y="790357"/>
        <a:ext cx="645280" cy="612409"/>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4595" y="773191"/>
          <a:ext cx="1531022" cy="612409"/>
        </a:xfrm>
        <a:prstGeom prst="homePlate">
          <a:avLst/>
        </a:prstGeom>
        <a:solidFill>
          <a:srgbClr val="F5AE67"/>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 (21)</a:t>
          </a:r>
        </a:p>
      </dsp:txBody>
      <dsp:txXfrm>
        <a:off x="4595" y="773191"/>
        <a:ext cx="1377920" cy="612409"/>
      </dsp:txXfrm>
    </dsp:sp>
    <dsp:sp modelId="{864DF424-0C9F-4EE8-9220-BBE13CF602F1}">
      <dsp:nvSpPr>
        <dsp:cNvPr id="0" name=""/>
        <dsp:cNvSpPr/>
      </dsp:nvSpPr>
      <dsp:spPr>
        <a:xfrm>
          <a:off x="1229413" y="773191"/>
          <a:ext cx="1301966" cy="612409"/>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WL (3)</a:t>
          </a:r>
          <a:endParaRPr lang="en-GB" sz="1600" kern="1200" dirty="0"/>
        </a:p>
      </dsp:txBody>
      <dsp:txXfrm>
        <a:off x="1535618" y="773191"/>
        <a:ext cx="689557" cy="612409"/>
      </dsp:txXfrm>
    </dsp:sp>
    <dsp:sp modelId="{DE5CEE30-9264-4140-955E-1343E9B93D0D}">
      <dsp:nvSpPr>
        <dsp:cNvPr id="0" name=""/>
        <dsp:cNvSpPr/>
      </dsp:nvSpPr>
      <dsp:spPr>
        <a:xfrm>
          <a:off x="2239705" y="731851"/>
          <a:ext cx="1662445" cy="715140"/>
        </a:xfrm>
        <a:prstGeom prst="chevron">
          <a:avLst/>
        </a:prstGeom>
        <a:solidFill>
          <a:srgbClr val="F5AE67"/>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STA (4)</a:t>
          </a:r>
          <a:endParaRPr lang="en-GB" sz="1600" kern="1200" dirty="0"/>
        </a:p>
      </dsp:txBody>
      <dsp:txXfrm>
        <a:off x="2597275" y="731851"/>
        <a:ext cx="947305" cy="715140"/>
      </dsp:txXfrm>
    </dsp:sp>
    <dsp:sp modelId="{D6BF4564-6F35-4117-A345-B86C09B6F573}">
      <dsp:nvSpPr>
        <dsp:cNvPr id="0" name=""/>
        <dsp:cNvSpPr/>
      </dsp:nvSpPr>
      <dsp:spPr>
        <a:xfrm>
          <a:off x="3629965" y="739028"/>
          <a:ext cx="1691458" cy="714675"/>
        </a:xfrm>
        <a:prstGeom prst="chevron">
          <a:avLst/>
        </a:prstGeom>
        <a:solidFill>
          <a:srgbClr val="F5AE67"/>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MTO1 (3)</a:t>
          </a:r>
          <a:endParaRPr lang="en-GB" sz="1600" kern="1200" dirty="0"/>
        </a:p>
      </dsp:txBody>
      <dsp:txXfrm>
        <a:off x="3987303" y="739028"/>
        <a:ext cx="976783" cy="714675"/>
      </dsp:txXfrm>
    </dsp:sp>
    <dsp:sp modelId="{314C993F-3B20-4685-95FA-77075270494C}">
      <dsp:nvSpPr>
        <dsp:cNvPr id="0" name=""/>
        <dsp:cNvSpPr/>
      </dsp:nvSpPr>
      <dsp:spPr>
        <a:xfrm>
          <a:off x="5070091" y="798135"/>
          <a:ext cx="1594529" cy="612409"/>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MTO2 (4)</a:t>
          </a:r>
          <a:endParaRPr lang="en-GB" sz="1600" kern="1200" dirty="0"/>
        </a:p>
      </dsp:txBody>
      <dsp:txXfrm>
        <a:off x="5376296" y="798135"/>
        <a:ext cx="982120" cy="612409"/>
      </dsp:txXfrm>
    </dsp:sp>
    <dsp:sp modelId="{70F8FA74-B5E5-4DE9-914C-C77A26B80C8E}">
      <dsp:nvSpPr>
        <dsp:cNvPr id="0" name=""/>
        <dsp:cNvSpPr/>
      </dsp:nvSpPr>
      <dsp:spPr>
        <a:xfrm>
          <a:off x="6345657" y="738991"/>
          <a:ext cx="1662445" cy="715140"/>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MTO3 (4)</a:t>
          </a:r>
          <a:endParaRPr lang="en-GB" sz="1600" kern="1200" dirty="0"/>
        </a:p>
      </dsp:txBody>
      <dsp:txXfrm>
        <a:off x="6703227" y="738991"/>
        <a:ext cx="947305" cy="715140"/>
      </dsp:txXfrm>
    </dsp:sp>
    <dsp:sp modelId="{C7E8A219-FAF6-4330-9CB2-121504828A96}">
      <dsp:nvSpPr>
        <dsp:cNvPr id="0" name=""/>
        <dsp:cNvSpPr/>
      </dsp:nvSpPr>
      <dsp:spPr>
        <a:xfrm>
          <a:off x="7740425" y="790357"/>
          <a:ext cx="1531022" cy="612409"/>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MTO4 (3)</a:t>
          </a:r>
          <a:endParaRPr lang="en-GB" sz="1600" kern="1200" dirty="0"/>
        </a:p>
      </dsp:txBody>
      <dsp:txXfrm>
        <a:off x="8046630" y="790357"/>
        <a:ext cx="918613" cy="612409"/>
      </dsp:txXfrm>
    </dsp:sp>
    <dsp:sp modelId="{1A01B92A-506F-49FB-B235-6A01112072FE}">
      <dsp:nvSpPr>
        <dsp:cNvPr id="0" name=""/>
        <dsp:cNvSpPr/>
      </dsp:nvSpPr>
      <dsp:spPr>
        <a:xfrm>
          <a:off x="8840651" y="790357"/>
          <a:ext cx="1257689" cy="612409"/>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IOV(3)</a:t>
          </a:r>
          <a:endParaRPr lang="en-GB" sz="1600" kern="1200" dirty="0"/>
        </a:p>
      </dsp:txBody>
      <dsp:txXfrm>
        <a:off x="9146856" y="790357"/>
        <a:ext cx="645280" cy="612409"/>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5050" y="1317045"/>
          <a:ext cx="1682470" cy="672988"/>
        </a:xfrm>
        <a:prstGeom prst="homePlate">
          <a:avLst/>
        </a:prstGeom>
        <a:solidFill>
          <a:srgbClr val="E46C0A"/>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 (21)</a:t>
          </a:r>
        </a:p>
      </dsp:txBody>
      <dsp:txXfrm>
        <a:off x="5050" y="1317045"/>
        <a:ext cx="1514223" cy="672988"/>
      </dsp:txXfrm>
    </dsp:sp>
    <dsp:sp modelId="{864DF424-0C9F-4EE8-9220-BBE13CF602F1}">
      <dsp:nvSpPr>
        <dsp:cNvPr id="0" name=""/>
        <dsp:cNvSpPr/>
      </dsp:nvSpPr>
      <dsp:spPr>
        <a:xfrm>
          <a:off x="1351026" y="1317045"/>
          <a:ext cx="1430755" cy="672988"/>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WL (3)</a:t>
          </a:r>
          <a:endParaRPr lang="en-GB" sz="1600" kern="1200" dirty="0"/>
        </a:p>
      </dsp:txBody>
      <dsp:txXfrm>
        <a:off x="1687520" y="1317045"/>
        <a:ext cx="757767" cy="672988"/>
      </dsp:txXfrm>
    </dsp:sp>
    <dsp:sp modelId="{DE5CEE30-9264-4140-955E-1343E9B93D0D}">
      <dsp:nvSpPr>
        <dsp:cNvPr id="0" name=""/>
        <dsp:cNvSpPr/>
      </dsp:nvSpPr>
      <dsp:spPr>
        <a:xfrm>
          <a:off x="2461254" y="1271615"/>
          <a:ext cx="1826893" cy="785881"/>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STA (4)</a:t>
          </a:r>
          <a:endParaRPr lang="en-GB" sz="1600" kern="1200" dirty="0"/>
        </a:p>
      </dsp:txBody>
      <dsp:txXfrm>
        <a:off x="2854195" y="1271615"/>
        <a:ext cx="1041012" cy="785881"/>
      </dsp:txXfrm>
    </dsp:sp>
    <dsp:sp modelId="{D6BF4564-6F35-4117-A345-B86C09B6F573}">
      <dsp:nvSpPr>
        <dsp:cNvPr id="0" name=""/>
        <dsp:cNvSpPr/>
      </dsp:nvSpPr>
      <dsp:spPr>
        <a:xfrm>
          <a:off x="3989038" y="1279503"/>
          <a:ext cx="1858776" cy="785370"/>
        </a:xfrm>
        <a:prstGeom prst="chevron">
          <a:avLst/>
        </a:prstGeom>
        <a:solidFill>
          <a:srgbClr val="FFDEB9"/>
        </a:solidFill>
        <a:ln w="38100" cap="flat" cmpd="sng" algn="ctr">
          <a:solidFill>
            <a:srgbClr val="F5AE67"/>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MTO1 (3)</a:t>
          </a:r>
          <a:endParaRPr lang="en-GB" sz="1600" kern="1200" dirty="0"/>
        </a:p>
      </dsp:txBody>
      <dsp:txXfrm>
        <a:off x="4381723" y="1279503"/>
        <a:ext cx="1073406" cy="785370"/>
      </dsp:txXfrm>
    </dsp:sp>
    <dsp:sp modelId="{314C993F-3B20-4685-95FA-77075270494C}">
      <dsp:nvSpPr>
        <dsp:cNvPr id="0" name=""/>
        <dsp:cNvSpPr/>
      </dsp:nvSpPr>
      <dsp:spPr>
        <a:xfrm>
          <a:off x="5571620" y="1344456"/>
          <a:ext cx="1752259" cy="672988"/>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MTO2 (4)</a:t>
          </a:r>
          <a:endParaRPr lang="en-GB" sz="1600" kern="1200" dirty="0"/>
        </a:p>
      </dsp:txBody>
      <dsp:txXfrm>
        <a:off x="5908114" y="1344456"/>
        <a:ext cx="1079271" cy="672988"/>
      </dsp:txXfrm>
    </dsp:sp>
    <dsp:sp modelId="{70F8FA74-B5E5-4DE9-914C-C77A26B80C8E}">
      <dsp:nvSpPr>
        <dsp:cNvPr id="0" name=""/>
        <dsp:cNvSpPr/>
      </dsp:nvSpPr>
      <dsp:spPr>
        <a:xfrm>
          <a:off x="6973364" y="1279462"/>
          <a:ext cx="1826893" cy="785881"/>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MTO3 (4)</a:t>
          </a:r>
          <a:endParaRPr lang="en-GB" sz="1600" kern="1200" dirty="0"/>
        </a:p>
      </dsp:txBody>
      <dsp:txXfrm>
        <a:off x="7366305" y="1279462"/>
        <a:ext cx="1041012" cy="785881"/>
      </dsp:txXfrm>
    </dsp:sp>
    <dsp:sp modelId="{C7E8A219-FAF6-4330-9CB2-121504828A96}">
      <dsp:nvSpPr>
        <dsp:cNvPr id="0" name=""/>
        <dsp:cNvSpPr/>
      </dsp:nvSpPr>
      <dsp:spPr>
        <a:xfrm>
          <a:off x="8506101" y="1335909"/>
          <a:ext cx="1682470" cy="672988"/>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MTO4 (3)</a:t>
          </a:r>
          <a:endParaRPr lang="en-GB" sz="1600" kern="1200" dirty="0"/>
        </a:p>
      </dsp:txBody>
      <dsp:txXfrm>
        <a:off x="8842595" y="1335909"/>
        <a:ext cx="1009482" cy="672988"/>
      </dsp:txXfrm>
    </dsp:sp>
    <dsp:sp modelId="{1A01B92A-506F-49FB-B235-6A01112072FE}">
      <dsp:nvSpPr>
        <dsp:cNvPr id="0" name=""/>
        <dsp:cNvSpPr/>
      </dsp:nvSpPr>
      <dsp:spPr>
        <a:xfrm>
          <a:off x="9715161" y="1335909"/>
          <a:ext cx="1382098" cy="672988"/>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IOV(3)</a:t>
          </a:r>
          <a:endParaRPr lang="en-GB" sz="1600" kern="1200" dirty="0"/>
        </a:p>
      </dsp:txBody>
      <dsp:txXfrm>
        <a:off x="10051655" y="1335909"/>
        <a:ext cx="709110" cy="672988"/>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5050" y="1317045"/>
          <a:ext cx="1682470" cy="672988"/>
        </a:xfrm>
        <a:prstGeom prst="homePlate">
          <a:avLst/>
        </a:prstGeom>
        <a:solidFill>
          <a:srgbClr val="E46C0A"/>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 (21)</a:t>
          </a:r>
        </a:p>
      </dsp:txBody>
      <dsp:txXfrm>
        <a:off x="5050" y="1317045"/>
        <a:ext cx="1514223" cy="672988"/>
      </dsp:txXfrm>
    </dsp:sp>
    <dsp:sp modelId="{864DF424-0C9F-4EE8-9220-BBE13CF602F1}">
      <dsp:nvSpPr>
        <dsp:cNvPr id="0" name=""/>
        <dsp:cNvSpPr/>
      </dsp:nvSpPr>
      <dsp:spPr>
        <a:xfrm>
          <a:off x="1351026" y="1317045"/>
          <a:ext cx="1430755" cy="672988"/>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WL (3)</a:t>
          </a:r>
          <a:endParaRPr lang="en-GB" sz="1600" kern="1200" dirty="0"/>
        </a:p>
      </dsp:txBody>
      <dsp:txXfrm>
        <a:off x="1687520" y="1317045"/>
        <a:ext cx="757767" cy="672988"/>
      </dsp:txXfrm>
    </dsp:sp>
    <dsp:sp modelId="{DE5CEE30-9264-4140-955E-1343E9B93D0D}">
      <dsp:nvSpPr>
        <dsp:cNvPr id="0" name=""/>
        <dsp:cNvSpPr/>
      </dsp:nvSpPr>
      <dsp:spPr>
        <a:xfrm>
          <a:off x="2461254" y="1271615"/>
          <a:ext cx="1826893" cy="785881"/>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STA (4)</a:t>
          </a:r>
          <a:endParaRPr lang="en-GB" sz="1600" kern="1200" dirty="0"/>
        </a:p>
      </dsp:txBody>
      <dsp:txXfrm>
        <a:off x="2854195" y="1271615"/>
        <a:ext cx="1041012" cy="785881"/>
      </dsp:txXfrm>
    </dsp:sp>
    <dsp:sp modelId="{D6BF4564-6F35-4117-A345-B86C09B6F573}">
      <dsp:nvSpPr>
        <dsp:cNvPr id="0" name=""/>
        <dsp:cNvSpPr/>
      </dsp:nvSpPr>
      <dsp:spPr>
        <a:xfrm>
          <a:off x="3989038" y="1279503"/>
          <a:ext cx="1858776" cy="785370"/>
        </a:xfrm>
        <a:prstGeom prst="chevron">
          <a:avLst/>
        </a:prstGeom>
        <a:solidFill>
          <a:srgbClr val="FFDEB9"/>
        </a:solidFill>
        <a:ln w="38100" cap="flat" cmpd="sng" algn="ctr">
          <a:solidFill>
            <a:srgbClr val="F5AE67"/>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MTO1 (3)</a:t>
          </a:r>
          <a:endParaRPr lang="en-GB" sz="1600" kern="1200" dirty="0"/>
        </a:p>
      </dsp:txBody>
      <dsp:txXfrm>
        <a:off x="4381723" y="1279503"/>
        <a:ext cx="1073406" cy="785370"/>
      </dsp:txXfrm>
    </dsp:sp>
    <dsp:sp modelId="{314C993F-3B20-4685-95FA-77075270494C}">
      <dsp:nvSpPr>
        <dsp:cNvPr id="0" name=""/>
        <dsp:cNvSpPr/>
      </dsp:nvSpPr>
      <dsp:spPr>
        <a:xfrm>
          <a:off x="5571620" y="1344456"/>
          <a:ext cx="1752259" cy="672988"/>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MTO2 (4)</a:t>
          </a:r>
          <a:endParaRPr lang="en-GB" sz="1600" kern="1200" dirty="0"/>
        </a:p>
      </dsp:txBody>
      <dsp:txXfrm>
        <a:off x="5908114" y="1344456"/>
        <a:ext cx="1079271" cy="672988"/>
      </dsp:txXfrm>
    </dsp:sp>
    <dsp:sp modelId="{70F8FA74-B5E5-4DE9-914C-C77A26B80C8E}">
      <dsp:nvSpPr>
        <dsp:cNvPr id="0" name=""/>
        <dsp:cNvSpPr/>
      </dsp:nvSpPr>
      <dsp:spPr>
        <a:xfrm>
          <a:off x="6973364" y="1279462"/>
          <a:ext cx="1826893" cy="785881"/>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MTO3 (4)</a:t>
          </a:r>
          <a:endParaRPr lang="en-GB" sz="1600" kern="1200" dirty="0"/>
        </a:p>
      </dsp:txBody>
      <dsp:txXfrm>
        <a:off x="7366305" y="1279462"/>
        <a:ext cx="1041012" cy="785881"/>
      </dsp:txXfrm>
    </dsp:sp>
    <dsp:sp modelId="{C7E8A219-FAF6-4330-9CB2-121504828A96}">
      <dsp:nvSpPr>
        <dsp:cNvPr id="0" name=""/>
        <dsp:cNvSpPr/>
      </dsp:nvSpPr>
      <dsp:spPr>
        <a:xfrm>
          <a:off x="8506101" y="1335909"/>
          <a:ext cx="1682470" cy="672988"/>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MTO4 (3)</a:t>
          </a:r>
          <a:endParaRPr lang="en-GB" sz="1600" kern="1200" dirty="0"/>
        </a:p>
      </dsp:txBody>
      <dsp:txXfrm>
        <a:off x="8842595" y="1335909"/>
        <a:ext cx="1009482" cy="672988"/>
      </dsp:txXfrm>
    </dsp:sp>
    <dsp:sp modelId="{1A01B92A-506F-49FB-B235-6A01112072FE}">
      <dsp:nvSpPr>
        <dsp:cNvPr id="0" name=""/>
        <dsp:cNvSpPr/>
      </dsp:nvSpPr>
      <dsp:spPr>
        <a:xfrm>
          <a:off x="9715161" y="1335909"/>
          <a:ext cx="1382098" cy="672988"/>
        </a:xfrm>
        <a:prstGeom prst="chevron">
          <a:avLst/>
        </a:prstGeom>
        <a:solidFill>
          <a:srgbClr val="FFDEB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IOV(3)</a:t>
          </a:r>
          <a:endParaRPr lang="en-GB" sz="1600" kern="1200" dirty="0"/>
        </a:p>
      </dsp:txBody>
      <dsp:txXfrm>
        <a:off x="10051655" y="1335909"/>
        <a:ext cx="709110" cy="672988"/>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1809" y="1274239"/>
          <a:ext cx="1896504" cy="758601"/>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 (21)</a:t>
          </a:r>
        </a:p>
      </dsp:txBody>
      <dsp:txXfrm>
        <a:off x="1809" y="1274239"/>
        <a:ext cx="1706854" cy="758601"/>
      </dsp:txXfrm>
    </dsp:sp>
    <dsp:sp modelId="{864DF424-0C9F-4EE8-9220-BBE13CF602F1}">
      <dsp:nvSpPr>
        <dsp:cNvPr id="0" name=""/>
        <dsp:cNvSpPr/>
      </dsp:nvSpPr>
      <dsp:spPr>
        <a:xfrm>
          <a:off x="1519013" y="1274239"/>
          <a:ext cx="1612768" cy="758601"/>
        </a:xfrm>
        <a:prstGeom prst="chevron">
          <a:avLst/>
        </a:prstGeom>
        <a:solidFill>
          <a:schemeClr val="accent2">
            <a:hueOff val="-254133"/>
            <a:satOff val="-110"/>
            <a:lumOff val="-232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WL (3)</a:t>
          </a:r>
          <a:endParaRPr lang="en-GB" sz="1600" kern="1200" dirty="0"/>
        </a:p>
      </dsp:txBody>
      <dsp:txXfrm>
        <a:off x="1898314" y="1274239"/>
        <a:ext cx="854167" cy="758601"/>
      </dsp:txXfrm>
    </dsp:sp>
    <dsp:sp modelId="{DE5CEE30-9264-4140-955E-1343E9B93D0D}">
      <dsp:nvSpPr>
        <dsp:cNvPr id="0" name=""/>
        <dsp:cNvSpPr/>
      </dsp:nvSpPr>
      <dsp:spPr>
        <a:xfrm>
          <a:off x="2770478" y="1223029"/>
          <a:ext cx="2059300" cy="885857"/>
        </a:xfrm>
        <a:prstGeom prst="chevron">
          <a:avLst/>
        </a:prstGeom>
        <a:solidFill>
          <a:schemeClr val="accent2">
            <a:hueOff val="-508265"/>
            <a:satOff val="-221"/>
            <a:lumOff val="-464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STA (4)</a:t>
          </a:r>
          <a:endParaRPr lang="en-GB" sz="1600" kern="1200" dirty="0"/>
        </a:p>
      </dsp:txBody>
      <dsp:txXfrm>
        <a:off x="3213407" y="1223029"/>
        <a:ext cx="1173443" cy="885857"/>
      </dsp:txXfrm>
    </dsp:sp>
    <dsp:sp modelId="{D6BF4564-6F35-4117-A345-B86C09B6F573}">
      <dsp:nvSpPr>
        <dsp:cNvPr id="0" name=""/>
        <dsp:cNvSpPr/>
      </dsp:nvSpPr>
      <dsp:spPr>
        <a:xfrm>
          <a:off x="4492618" y="1231920"/>
          <a:ext cx="2095239" cy="885280"/>
        </a:xfrm>
        <a:prstGeom prst="chevron">
          <a:avLst/>
        </a:prstGeom>
        <a:solidFill>
          <a:schemeClr val="bg2">
            <a:lumMod val="9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MTO1</a:t>
          </a:r>
          <a:endParaRPr lang="en-GB" sz="1600" kern="1200" dirty="0"/>
        </a:p>
      </dsp:txBody>
      <dsp:txXfrm>
        <a:off x="4935258" y="1231920"/>
        <a:ext cx="1209959" cy="885280"/>
      </dsp:txXfrm>
    </dsp:sp>
    <dsp:sp modelId="{314C993F-3B20-4685-95FA-77075270494C}">
      <dsp:nvSpPr>
        <dsp:cNvPr id="0" name=""/>
        <dsp:cNvSpPr/>
      </dsp:nvSpPr>
      <dsp:spPr>
        <a:xfrm>
          <a:off x="6276527" y="1305136"/>
          <a:ext cx="1839078" cy="758601"/>
        </a:xfrm>
        <a:prstGeom prst="chevron">
          <a:avLst/>
        </a:prstGeom>
        <a:solidFill>
          <a:schemeClr val="bg2">
            <a:lumMod val="9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MTO-II </a:t>
          </a:r>
          <a:endParaRPr lang="en-GB" sz="1600" kern="1200" dirty="0"/>
        </a:p>
      </dsp:txBody>
      <dsp:txXfrm>
        <a:off x="6655828" y="1305136"/>
        <a:ext cx="1080477" cy="758601"/>
      </dsp:txXfrm>
    </dsp:sp>
    <dsp:sp modelId="{70F8FA74-B5E5-4DE9-914C-C77A26B80C8E}">
      <dsp:nvSpPr>
        <dsp:cNvPr id="0" name=""/>
        <dsp:cNvSpPr/>
      </dsp:nvSpPr>
      <dsp:spPr>
        <a:xfrm>
          <a:off x="7593175" y="1231875"/>
          <a:ext cx="1927967" cy="885857"/>
        </a:xfrm>
        <a:prstGeom prst="chevron">
          <a:avLst/>
        </a:prstGeom>
        <a:solidFill>
          <a:schemeClr val="accent2">
            <a:hueOff val="-1270663"/>
            <a:satOff val="-552"/>
            <a:lumOff val="-1160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MTO-III</a:t>
          </a:r>
          <a:endParaRPr lang="en-GB" sz="1600" kern="1200" dirty="0"/>
        </a:p>
      </dsp:txBody>
      <dsp:txXfrm>
        <a:off x="8036104" y="1231875"/>
        <a:ext cx="1042110" cy="885857"/>
      </dsp:txXfrm>
    </dsp:sp>
    <dsp:sp modelId="{C7E8A219-FAF6-4330-9CB2-121504828A96}">
      <dsp:nvSpPr>
        <dsp:cNvPr id="0" name=""/>
        <dsp:cNvSpPr/>
      </dsp:nvSpPr>
      <dsp:spPr>
        <a:xfrm>
          <a:off x="9158672" y="1283926"/>
          <a:ext cx="1938587" cy="758601"/>
        </a:xfrm>
        <a:prstGeom prst="chevron">
          <a:avLst/>
        </a:prstGeom>
        <a:solidFill>
          <a:schemeClr val="bg2">
            <a:lumMod val="9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MTO-IV</a:t>
          </a:r>
          <a:endParaRPr lang="en-GB" sz="1600" kern="1200" dirty="0"/>
        </a:p>
      </dsp:txBody>
      <dsp:txXfrm>
        <a:off x="9537973" y="1283926"/>
        <a:ext cx="1179986" cy="758601"/>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4180" y="299550"/>
          <a:ext cx="1727449" cy="690979"/>
        </a:xfrm>
        <a:prstGeom prst="homePlate">
          <a:avLst/>
        </a:prstGeom>
        <a:solidFill>
          <a:srgbClr val="000A6C"/>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DSP (22)</a:t>
          </a:r>
        </a:p>
      </dsp:txBody>
      <dsp:txXfrm>
        <a:off x="4180" y="299550"/>
        <a:ext cx="1554704" cy="690979"/>
      </dsp:txXfrm>
    </dsp:sp>
    <dsp:sp modelId="{864DF424-0C9F-4EE8-9220-BBE13CF602F1}">
      <dsp:nvSpPr>
        <dsp:cNvPr id="0" name=""/>
        <dsp:cNvSpPr/>
      </dsp:nvSpPr>
      <dsp:spPr>
        <a:xfrm>
          <a:off x="1386139"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DEL (5)</a:t>
          </a:r>
          <a:endParaRPr lang="en-GB" sz="1600" kern="1200" dirty="0"/>
        </a:p>
      </dsp:txBody>
      <dsp:txXfrm>
        <a:off x="1731629" y="299550"/>
        <a:ext cx="1036470" cy="690979"/>
      </dsp:txXfrm>
    </dsp:sp>
    <dsp:sp modelId="{DE5CEE30-9264-4140-955E-1343E9B93D0D}">
      <dsp:nvSpPr>
        <dsp:cNvPr id="0" name=""/>
        <dsp:cNvSpPr/>
      </dsp:nvSpPr>
      <dsp:spPr>
        <a:xfrm>
          <a:off x="2778574" y="259059"/>
          <a:ext cx="1865316"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IM (5)</a:t>
          </a:r>
          <a:endParaRPr lang="en-GB" sz="1600" kern="1200" dirty="0"/>
        </a:p>
      </dsp:txBody>
      <dsp:txXfrm>
        <a:off x="3164555" y="259059"/>
        <a:ext cx="1093354" cy="771962"/>
      </dsp:txXfrm>
    </dsp:sp>
    <dsp:sp modelId="{89945F98-62CE-47F4-BCEA-297F93EE3C75}">
      <dsp:nvSpPr>
        <dsp:cNvPr id="0" name=""/>
        <dsp:cNvSpPr/>
      </dsp:nvSpPr>
      <dsp:spPr>
        <a:xfrm>
          <a:off x="4358609" y="259059"/>
          <a:ext cx="1759769"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DOPR (6)</a:t>
          </a:r>
          <a:endParaRPr lang="en-GB" sz="1600" kern="1200" dirty="0"/>
        </a:p>
      </dsp:txBody>
      <dsp:txXfrm>
        <a:off x="4744590" y="259059"/>
        <a:ext cx="987807" cy="771962"/>
      </dsp:txXfrm>
    </dsp:sp>
    <dsp:sp modelId="{314C993F-3B20-4685-95FA-77075270494C}">
      <dsp:nvSpPr>
        <dsp:cNvPr id="0" name=""/>
        <dsp:cNvSpPr/>
      </dsp:nvSpPr>
      <dsp:spPr>
        <a:xfrm>
          <a:off x="5855641"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ACE (5)</a:t>
          </a:r>
          <a:endParaRPr lang="en-GB" sz="1600" kern="1200" dirty="0"/>
        </a:p>
      </dsp:txBody>
      <dsp:txXfrm>
        <a:off x="6201131" y="299550"/>
        <a:ext cx="1036470" cy="690979"/>
      </dsp:txXfrm>
    </dsp:sp>
    <dsp:sp modelId="{48A2B4AC-A0CD-48D2-9043-8E1639182002}">
      <dsp:nvSpPr>
        <dsp:cNvPr id="0" name=""/>
        <dsp:cNvSpPr/>
      </dsp:nvSpPr>
      <dsp:spPr>
        <a:xfrm>
          <a:off x="7086894"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DOL (5)</a:t>
          </a:r>
          <a:endParaRPr lang="en-GB" sz="1600" kern="1200" dirty="0"/>
        </a:p>
      </dsp:txBody>
      <dsp:txXfrm>
        <a:off x="7432384" y="299550"/>
        <a:ext cx="1036470" cy="690979"/>
      </dsp:txXfrm>
    </dsp:sp>
    <dsp:sp modelId="{C7E8A219-FAF6-4330-9CB2-121504828A96}">
      <dsp:nvSpPr>
        <dsp:cNvPr id="0" name=""/>
        <dsp:cNvSpPr/>
      </dsp:nvSpPr>
      <dsp:spPr>
        <a:xfrm>
          <a:off x="8470304" y="300462"/>
          <a:ext cx="1551836"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IP (1)</a:t>
          </a:r>
          <a:endParaRPr lang="en-GB" sz="1600" kern="1200" dirty="0"/>
        </a:p>
      </dsp:txBody>
      <dsp:txXfrm>
        <a:off x="8815794" y="300462"/>
        <a:ext cx="860857" cy="690979"/>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F2C15A-5993-4D24-BBE5-19432A48DC4E}">
      <dsp:nvSpPr>
        <dsp:cNvPr id="0" name=""/>
        <dsp:cNvSpPr/>
      </dsp:nvSpPr>
      <dsp:spPr>
        <a:xfrm>
          <a:off x="0" y="918110"/>
          <a:ext cx="1683245" cy="673298"/>
        </a:xfrm>
        <a:prstGeom prst="chevron">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Inleiding MTO</a:t>
          </a:r>
          <a:endParaRPr lang="en-GB" sz="1300" b="1" kern="1200" dirty="0"/>
        </a:p>
      </dsp:txBody>
      <dsp:txXfrm>
        <a:off x="336649" y="918110"/>
        <a:ext cx="1009947" cy="673298"/>
      </dsp:txXfrm>
    </dsp:sp>
    <dsp:sp modelId="{B7FF468D-E299-46A3-B132-7A723F55D3CE}">
      <dsp:nvSpPr>
        <dsp:cNvPr id="0" name=""/>
        <dsp:cNvSpPr/>
      </dsp:nvSpPr>
      <dsp:spPr>
        <a:xfrm>
          <a:off x="1514921" y="918110"/>
          <a:ext cx="1683245" cy="673298"/>
        </a:xfrm>
        <a:prstGeom prst="chevron">
          <a:avLst/>
        </a:prstGeom>
        <a:solidFill>
          <a:schemeClr val="accent1">
            <a:shade val="80000"/>
            <a:hueOff val="26310"/>
            <a:satOff val="123"/>
            <a:lumOff val="414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STA</a:t>
          </a:r>
          <a:endParaRPr lang="en-GB" sz="1300" b="1" kern="1200" dirty="0"/>
        </a:p>
      </dsp:txBody>
      <dsp:txXfrm>
        <a:off x="1851570" y="918110"/>
        <a:ext cx="1009947" cy="673298"/>
      </dsp:txXfrm>
    </dsp:sp>
    <dsp:sp modelId="{69ABD09D-5F9A-47E4-886D-65E9BB5CF9B7}">
      <dsp:nvSpPr>
        <dsp:cNvPr id="0" name=""/>
        <dsp:cNvSpPr/>
      </dsp:nvSpPr>
      <dsp:spPr>
        <a:xfrm>
          <a:off x="2941357" y="581461"/>
          <a:ext cx="1683245" cy="673298"/>
        </a:xfrm>
        <a:prstGeom prst="chevron">
          <a:avLst/>
        </a:prstGeom>
        <a:solidFill>
          <a:schemeClr val="accent1">
            <a:shade val="80000"/>
            <a:hueOff val="52620"/>
            <a:satOff val="247"/>
            <a:lumOff val="828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Kwalitatief</a:t>
          </a:r>
        </a:p>
        <a:p>
          <a:pPr marL="0" lvl="0" indent="0" algn="ctr" defTabSz="577850">
            <a:lnSpc>
              <a:spcPct val="90000"/>
            </a:lnSpc>
            <a:spcBef>
              <a:spcPct val="0"/>
            </a:spcBef>
            <a:spcAft>
              <a:spcPct val="35000"/>
            </a:spcAft>
            <a:buNone/>
          </a:pPr>
          <a:r>
            <a:rPr lang="nl-NL" sz="1300" b="1" kern="1200" dirty="0"/>
            <a:t>onderzoek</a:t>
          </a:r>
        </a:p>
      </dsp:txBody>
      <dsp:txXfrm>
        <a:off x="3278006" y="581461"/>
        <a:ext cx="1009947" cy="673298"/>
      </dsp:txXfrm>
    </dsp:sp>
    <dsp:sp modelId="{7EE72A92-A9B1-4CC1-A79C-67061871DD83}">
      <dsp:nvSpPr>
        <dsp:cNvPr id="0" name=""/>
        <dsp:cNvSpPr/>
      </dsp:nvSpPr>
      <dsp:spPr>
        <a:xfrm>
          <a:off x="2980321" y="1363854"/>
          <a:ext cx="1683245" cy="673298"/>
        </a:xfrm>
        <a:prstGeom prst="chevron">
          <a:avLst/>
        </a:prstGeom>
        <a:solidFill>
          <a:schemeClr val="accent1">
            <a:shade val="80000"/>
            <a:hueOff val="78930"/>
            <a:satOff val="370"/>
            <a:lumOff val="1242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Wetenschaps-</a:t>
          </a:r>
        </a:p>
        <a:p>
          <a:pPr marL="0" lvl="0" indent="0" algn="ctr" defTabSz="577850">
            <a:lnSpc>
              <a:spcPct val="90000"/>
            </a:lnSpc>
            <a:spcBef>
              <a:spcPct val="0"/>
            </a:spcBef>
            <a:spcAft>
              <a:spcPct val="35000"/>
            </a:spcAft>
            <a:buNone/>
          </a:pPr>
          <a:r>
            <a:rPr lang="nl-NL" sz="1300" b="1" kern="1200" dirty="0"/>
            <a:t>Filosofie</a:t>
          </a:r>
          <a:endParaRPr lang="en-GB" sz="1300" b="1" kern="1200" dirty="0"/>
        </a:p>
      </dsp:txBody>
      <dsp:txXfrm>
        <a:off x="3316970" y="1363854"/>
        <a:ext cx="1009947" cy="673298"/>
      </dsp:txXfrm>
    </dsp:sp>
    <dsp:sp modelId="{039213F9-0C81-46C8-A4B4-223A18D2D660}">
      <dsp:nvSpPr>
        <dsp:cNvPr id="0" name=""/>
        <dsp:cNvSpPr/>
      </dsp:nvSpPr>
      <dsp:spPr>
        <a:xfrm>
          <a:off x="4626536" y="918110"/>
          <a:ext cx="1683245" cy="673298"/>
        </a:xfrm>
        <a:prstGeom prst="chevron">
          <a:avLst/>
        </a:prstGeom>
        <a:solidFill>
          <a:schemeClr val="accent1">
            <a:shade val="80000"/>
            <a:hueOff val="105240"/>
            <a:satOff val="494"/>
            <a:lumOff val="1656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Causale analyse</a:t>
          </a:r>
          <a:endParaRPr lang="en-GB" sz="1300" b="1" kern="1200" dirty="0"/>
        </a:p>
      </dsp:txBody>
      <dsp:txXfrm>
        <a:off x="4963185" y="918110"/>
        <a:ext cx="1009947" cy="673298"/>
      </dsp:txXfrm>
    </dsp:sp>
    <dsp:sp modelId="{8AF00EDC-501E-4EA9-A2F5-D19BDF8FBF6D}">
      <dsp:nvSpPr>
        <dsp:cNvPr id="0" name=""/>
        <dsp:cNvSpPr/>
      </dsp:nvSpPr>
      <dsp:spPr>
        <a:xfrm>
          <a:off x="6103483" y="918110"/>
          <a:ext cx="1683245" cy="673298"/>
        </a:xfrm>
        <a:prstGeom prst="chevron">
          <a:avLst/>
        </a:prstGeom>
        <a:solidFill>
          <a:schemeClr val="accent1">
            <a:shade val="80000"/>
            <a:hueOff val="131551"/>
            <a:satOff val="617"/>
            <a:lumOff val="2070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Analyse vragenlijsten</a:t>
          </a:r>
          <a:endParaRPr lang="en-GB" sz="1300" b="1" kern="1200" dirty="0"/>
        </a:p>
      </dsp:txBody>
      <dsp:txXfrm>
        <a:off x="6440132" y="918110"/>
        <a:ext cx="1009947" cy="673298"/>
      </dsp:txXfrm>
    </dsp:sp>
    <dsp:sp modelId="{F59DDDDE-A29B-4095-8600-79E792C0711C}">
      <dsp:nvSpPr>
        <dsp:cNvPr id="0" name=""/>
        <dsp:cNvSpPr/>
      </dsp:nvSpPr>
      <dsp:spPr>
        <a:xfrm>
          <a:off x="7540941" y="899595"/>
          <a:ext cx="1683245" cy="673298"/>
        </a:xfrm>
        <a:prstGeom prst="chevron">
          <a:avLst/>
        </a:prstGeom>
        <a:solidFill>
          <a:schemeClr val="accent1">
            <a:shade val="80000"/>
            <a:hueOff val="157861"/>
            <a:satOff val="741"/>
            <a:lumOff val="2485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SCRIPTIE</a:t>
          </a:r>
          <a:endParaRPr lang="en-GB" sz="1300" b="1" kern="1200" dirty="0"/>
        </a:p>
      </dsp:txBody>
      <dsp:txXfrm>
        <a:off x="7877590" y="899595"/>
        <a:ext cx="1009947" cy="673298"/>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F2C15A-5993-4D24-BBE5-19432A48DC4E}">
      <dsp:nvSpPr>
        <dsp:cNvPr id="0" name=""/>
        <dsp:cNvSpPr/>
      </dsp:nvSpPr>
      <dsp:spPr>
        <a:xfrm>
          <a:off x="0" y="918110"/>
          <a:ext cx="1683245" cy="673298"/>
        </a:xfrm>
        <a:prstGeom prst="chevron">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Inleiding MTO</a:t>
          </a:r>
          <a:endParaRPr lang="en-GB" sz="1300" b="1" kern="1200" dirty="0"/>
        </a:p>
      </dsp:txBody>
      <dsp:txXfrm>
        <a:off x="336649" y="918110"/>
        <a:ext cx="1009947" cy="673298"/>
      </dsp:txXfrm>
    </dsp:sp>
    <dsp:sp modelId="{B7FF468D-E299-46A3-B132-7A723F55D3CE}">
      <dsp:nvSpPr>
        <dsp:cNvPr id="0" name=""/>
        <dsp:cNvSpPr/>
      </dsp:nvSpPr>
      <dsp:spPr>
        <a:xfrm>
          <a:off x="1514921" y="918110"/>
          <a:ext cx="1683245" cy="673298"/>
        </a:xfrm>
        <a:prstGeom prst="chevron">
          <a:avLst/>
        </a:prstGeom>
        <a:solidFill>
          <a:schemeClr val="accent1">
            <a:shade val="80000"/>
            <a:hueOff val="26310"/>
            <a:satOff val="123"/>
            <a:lumOff val="414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STA</a:t>
          </a:r>
          <a:endParaRPr lang="en-GB" sz="1300" b="1" kern="1200" dirty="0"/>
        </a:p>
      </dsp:txBody>
      <dsp:txXfrm>
        <a:off x="1851570" y="918110"/>
        <a:ext cx="1009947" cy="673298"/>
      </dsp:txXfrm>
    </dsp:sp>
    <dsp:sp modelId="{69ABD09D-5F9A-47E4-886D-65E9BB5CF9B7}">
      <dsp:nvSpPr>
        <dsp:cNvPr id="0" name=""/>
        <dsp:cNvSpPr/>
      </dsp:nvSpPr>
      <dsp:spPr>
        <a:xfrm>
          <a:off x="2941357" y="581461"/>
          <a:ext cx="1683245" cy="673298"/>
        </a:xfrm>
        <a:prstGeom prst="chevron">
          <a:avLst/>
        </a:prstGeom>
        <a:solidFill>
          <a:schemeClr val="accent1">
            <a:shade val="80000"/>
            <a:hueOff val="52620"/>
            <a:satOff val="247"/>
            <a:lumOff val="828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Kwalitatief</a:t>
          </a:r>
        </a:p>
        <a:p>
          <a:pPr marL="0" lvl="0" indent="0" algn="ctr" defTabSz="577850">
            <a:lnSpc>
              <a:spcPct val="90000"/>
            </a:lnSpc>
            <a:spcBef>
              <a:spcPct val="0"/>
            </a:spcBef>
            <a:spcAft>
              <a:spcPct val="35000"/>
            </a:spcAft>
            <a:buNone/>
          </a:pPr>
          <a:r>
            <a:rPr lang="nl-NL" sz="1300" b="1" kern="1200" dirty="0"/>
            <a:t>onderzoek</a:t>
          </a:r>
        </a:p>
      </dsp:txBody>
      <dsp:txXfrm>
        <a:off x="3278006" y="581461"/>
        <a:ext cx="1009947" cy="673298"/>
      </dsp:txXfrm>
    </dsp:sp>
    <dsp:sp modelId="{7EE72A92-A9B1-4CC1-A79C-67061871DD83}">
      <dsp:nvSpPr>
        <dsp:cNvPr id="0" name=""/>
        <dsp:cNvSpPr/>
      </dsp:nvSpPr>
      <dsp:spPr>
        <a:xfrm>
          <a:off x="2980321" y="1363854"/>
          <a:ext cx="1683245" cy="673298"/>
        </a:xfrm>
        <a:prstGeom prst="chevron">
          <a:avLst/>
        </a:prstGeom>
        <a:solidFill>
          <a:schemeClr val="accent1">
            <a:shade val="80000"/>
            <a:hueOff val="78930"/>
            <a:satOff val="370"/>
            <a:lumOff val="1242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Wetenschaps-</a:t>
          </a:r>
        </a:p>
        <a:p>
          <a:pPr marL="0" lvl="0" indent="0" algn="ctr" defTabSz="577850">
            <a:lnSpc>
              <a:spcPct val="90000"/>
            </a:lnSpc>
            <a:spcBef>
              <a:spcPct val="0"/>
            </a:spcBef>
            <a:spcAft>
              <a:spcPct val="35000"/>
            </a:spcAft>
            <a:buNone/>
          </a:pPr>
          <a:r>
            <a:rPr lang="nl-NL" sz="1300" b="1" kern="1200" dirty="0"/>
            <a:t>Filosofie</a:t>
          </a:r>
          <a:endParaRPr lang="en-GB" sz="1300" b="1" kern="1200" dirty="0"/>
        </a:p>
      </dsp:txBody>
      <dsp:txXfrm>
        <a:off x="3316970" y="1363854"/>
        <a:ext cx="1009947" cy="673298"/>
      </dsp:txXfrm>
    </dsp:sp>
    <dsp:sp modelId="{039213F9-0C81-46C8-A4B4-223A18D2D660}">
      <dsp:nvSpPr>
        <dsp:cNvPr id="0" name=""/>
        <dsp:cNvSpPr/>
      </dsp:nvSpPr>
      <dsp:spPr>
        <a:xfrm>
          <a:off x="4626536" y="918110"/>
          <a:ext cx="1683245" cy="673298"/>
        </a:xfrm>
        <a:prstGeom prst="chevron">
          <a:avLst/>
        </a:prstGeom>
        <a:solidFill>
          <a:schemeClr val="accent1">
            <a:shade val="80000"/>
            <a:hueOff val="105240"/>
            <a:satOff val="494"/>
            <a:lumOff val="1656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Causale analyse</a:t>
          </a:r>
          <a:endParaRPr lang="en-GB" sz="1300" b="1" kern="1200" dirty="0"/>
        </a:p>
      </dsp:txBody>
      <dsp:txXfrm>
        <a:off x="4963185" y="918110"/>
        <a:ext cx="1009947" cy="673298"/>
      </dsp:txXfrm>
    </dsp:sp>
    <dsp:sp modelId="{8AF00EDC-501E-4EA9-A2F5-D19BDF8FBF6D}">
      <dsp:nvSpPr>
        <dsp:cNvPr id="0" name=""/>
        <dsp:cNvSpPr/>
      </dsp:nvSpPr>
      <dsp:spPr>
        <a:xfrm>
          <a:off x="6103483" y="918110"/>
          <a:ext cx="1683245" cy="673298"/>
        </a:xfrm>
        <a:prstGeom prst="chevron">
          <a:avLst/>
        </a:prstGeom>
        <a:solidFill>
          <a:schemeClr val="accent1">
            <a:shade val="80000"/>
            <a:hueOff val="131551"/>
            <a:satOff val="617"/>
            <a:lumOff val="2070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Analyse vragenlijsten</a:t>
          </a:r>
          <a:endParaRPr lang="en-GB" sz="1300" b="1" kern="1200" dirty="0"/>
        </a:p>
      </dsp:txBody>
      <dsp:txXfrm>
        <a:off x="6440132" y="918110"/>
        <a:ext cx="1009947" cy="673298"/>
      </dsp:txXfrm>
    </dsp:sp>
    <dsp:sp modelId="{F59DDDDE-A29B-4095-8600-79E792C0711C}">
      <dsp:nvSpPr>
        <dsp:cNvPr id="0" name=""/>
        <dsp:cNvSpPr/>
      </dsp:nvSpPr>
      <dsp:spPr>
        <a:xfrm>
          <a:off x="7540941" y="899595"/>
          <a:ext cx="1683245" cy="673298"/>
        </a:xfrm>
        <a:prstGeom prst="chevron">
          <a:avLst/>
        </a:prstGeom>
        <a:solidFill>
          <a:schemeClr val="accent1">
            <a:shade val="80000"/>
            <a:hueOff val="157861"/>
            <a:satOff val="741"/>
            <a:lumOff val="2485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nl-NL" sz="1300" b="1" kern="1200" dirty="0"/>
            <a:t>SCRIPTIE</a:t>
          </a:r>
          <a:endParaRPr lang="en-GB" sz="1300" b="1" kern="1200" dirty="0"/>
        </a:p>
      </dsp:txBody>
      <dsp:txXfrm>
        <a:off x="7877590" y="899595"/>
        <a:ext cx="1009947" cy="673298"/>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F2C15A-5993-4D24-BBE5-19432A48DC4E}">
      <dsp:nvSpPr>
        <dsp:cNvPr id="0" name=""/>
        <dsp:cNvSpPr/>
      </dsp:nvSpPr>
      <dsp:spPr>
        <a:xfrm>
          <a:off x="32347" y="924948"/>
          <a:ext cx="1649055" cy="659622"/>
        </a:xfrm>
        <a:prstGeom prst="chevron">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MTO1</a:t>
          </a:r>
          <a:endParaRPr lang="en-GB" sz="2000" b="1" kern="1200" dirty="0"/>
        </a:p>
      </dsp:txBody>
      <dsp:txXfrm>
        <a:off x="362158" y="924948"/>
        <a:ext cx="989433" cy="659622"/>
      </dsp:txXfrm>
    </dsp:sp>
    <dsp:sp modelId="{B7FF468D-E299-46A3-B132-7A723F55D3CE}">
      <dsp:nvSpPr>
        <dsp:cNvPr id="0" name=""/>
        <dsp:cNvSpPr/>
      </dsp:nvSpPr>
      <dsp:spPr>
        <a:xfrm>
          <a:off x="1516496" y="924948"/>
          <a:ext cx="1649055" cy="659622"/>
        </a:xfrm>
        <a:prstGeom prst="chevron">
          <a:avLst/>
        </a:prstGeom>
        <a:solidFill>
          <a:schemeClr val="accent1">
            <a:shade val="80000"/>
            <a:hueOff val="26310"/>
            <a:satOff val="123"/>
            <a:lumOff val="414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STA</a:t>
          </a:r>
          <a:endParaRPr lang="en-GB" sz="2000" b="1" kern="1200" dirty="0"/>
        </a:p>
      </dsp:txBody>
      <dsp:txXfrm>
        <a:off x="1846307" y="924948"/>
        <a:ext cx="989433" cy="659622"/>
      </dsp:txXfrm>
    </dsp:sp>
    <dsp:sp modelId="{69ABD09D-5F9A-47E4-886D-65E9BB5CF9B7}">
      <dsp:nvSpPr>
        <dsp:cNvPr id="0" name=""/>
        <dsp:cNvSpPr/>
      </dsp:nvSpPr>
      <dsp:spPr>
        <a:xfrm>
          <a:off x="2913958" y="595137"/>
          <a:ext cx="1649055" cy="659622"/>
        </a:xfrm>
        <a:prstGeom prst="chevron">
          <a:avLst/>
        </a:prstGeom>
        <a:solidFill>
          <a:schemeClr val="accent1">
            <a:shade val="80000"/>
            <a:hueOff val="52620"/>
            <a:satOff val="247"/>
            <a:lumOff val="828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MTO2</a:t>
          </a:r>
        </a:p>
      </dsp:txBody>
      <dsp:txXfrm>
        <a:off x="3243769" y="595137"/>
        <a:ext cx="989433" cy="659622"/>
      </dsp:txXfrm>
    </dsp:sp>
    <dsp:sp modelId="{7EE72A92-A9B1-4CC1-A79C-67061871DD83}">
      <dsp:nvSpPr>
        <dsp:cNvPr id="0" name=""/>
        <dsp:cNvSpPr/>
      </dsp:nvSpPr>
      <dsp:spPr>
        <a:xfrm>
          <a:off x="2952126" y="1361638"/>
          <a:ext cx="1649055" cy="659622"/>
        </a:xfrm>
        <a:prstGeom prst="chevron">
          <a:avLst/>
        </a:prstGeom>
        <a:solidFill>
          <a:schemeClr val="accent1">
            <a:shade val="80000"/>
            <a:hueOff val="78930"/>
            <a:satOff val="370"/>
            <a:lumOff val="1242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WL</a:t>
          </a:r>
          <a:endParaRPr lang="en-GB" sz="2000" b="1" kern="1200" dirty="0"/>
        </a:p>
      </dsp:txBody>
      <dsp:txXfrm>
        <a:off x="3281937" y="1361638"/>
        <a:ext cx="989433" cy="659622"/>
      </dsp:txXfrm>
    </dsp:sp>
    <dsp:sp modelId="{039213F9-0C81-46C8-A4B4-223A18D2D660}">
      <dsp:nvSpPr>
        <dsp:cNvPr id="0" name=""/>
        <dsp:cNvSpPr/>
      </dsp:nvSpPr>
      <dsp:spPr>
        <a:xfrm>
          <a:off x="4564902" y="924948"/>
          <a:ext cx="1649055" cy="659622"/>
        </a:xfrm>
        <a:prstGeom prst="chevron">
          <a:avLst/>
        </a:prstGeom>
        <a:solidFill>
          <a:schemeClr val="accent1">
            <a:shade val="80000"/>
            <a:hueOff val="105240"/>
            <a:satOff val="494"/>
            <a:lumOff val="1656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a:t>
          </a:r>
          <a:endParaRPr lang="en-GB" sz="2000" b="1" kern="1200" dirty="0"/>
        </a:p>
      </dsp:txBody>
      <dsp:txXfrm>
        <a:off x="4894713" y="924948"/>
        <a:ext cx="989433" cy="659622"/>
      </dsp:txXfrm>
    </dsp:sp>
    <dsp:sp modelId="{8AF00EDC-501E-4EA9-A2F5-D19BDF8FBF6D}">
      <dsp:nvSpPr>
        <dsp:cNvPr id="0" name=""/>
        <dsp:cNvSpPr/>
      </dsp:nvSpPr>
      <dsp:spPr>
        <a:xfrm>
          <a:off x="5981374" y="924948"/>
          <a:ext cx="1864141" cy="659622"/>
        </a:xfrm>
        <a:prstGeom prst="chevron">
          <a:avLst/>
        </a:prstGeom>
        <a:solidFill>
          <a:schemeClr val="accent1">
            <a:shade val="80000"/>
            <a:hueOff val="131551"/>
            <a:satOff val="617"/>
            <a:lumOff val="2070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MTO3-II?</a:t>
          </a:r>
          <a:endParaRPr lang="en-GB" sz="2000" b="1" kern="1200" dirty="0"/>
        </a:p>
      </dsp:txBody>
      <dsp:txXfrm>
        <a:off x="6311185" y="924948"/>
        <a:ext cx="1204519" cy="659622"/>
      </dsp:txXfrm>
    </dsp:sp>
    <dsp:sp modelId="{F59DDDDE-A29B-4095-8600-79E792C0711C}">
      <dsp:nvSpPr>
        <dsp:cNvPr id="0" name=""/>
        <dsp:cNvSpPr/>
      </dsp:nvSpPr>
      <dsp:spPr>
        <a:xfrm>
          <a:off x="7652839" y="906809"/>
          <a:ext cx="1649055" cy="659622"/>
        </a:xfrm>
        <a:prstGeom prst="chevron">
          <a:avLst/>
        </a:prstGeom>
        <a:solidFill>
          <a:schemeClr val="accent1">
            <a:shade val="80000"/>
            <a:hueOff val="157861"/>
            <a:satOff val="741"/>
            <a:lumOff val="2485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SCRIPTIE</a:t>
          </a:r>
          <a:endParaRPr lang="en-GB" sz="2000" b="1" kern="1200" dirty="0"/>
        </a:p>
      </dsp:txBody>
      <dsp:txXfrm>
        <a:off x="7982650" y="906809"/>
        <a:ext cx="989433" cy="65962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0" y="1089960"/>
          <a:ext cx="1770168" cy="708067"/>
        </a:xfrm>
        <a:prstGeom prst="homePlate">
          <a:avLst/>
        </a:prstGeom>
        <a:solidFill>
          <a:srgbClr val="E46C0A"/>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 (21)</a:t>
          </a:r>
        </a:p>
      </dsp:txBody>
      <dsp:txXfrm>
        <a:off x="0" y="1089960"/>
        <a:ext cx="1593151" cy="708067"/>
      </dsp:txXfrm>
    </dsp:sp>
    <dsp:sp modelId="{864DF424-0C9F-4EE8-9220-BBE13CF602F1}">
      <dsp:nvSpPr>
        <dsp:cNvPr id="0" name=""/>
        <dsp:cNvSpPr/>
      </dsp:nvSpPr>
      <dsp:spPr>
        <a:xfrm>
          <a:off x="1411497" y="1089960"/>
          <a:ext cx="1505333"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WL (3)</a:t>
          </a:r>
          <a:endParaRPr lang="en-GB" sz="1600" kern="1200" dirty="0"/>
        </a:p>
      </dsp:txBody>
      <dsp:txXfrm>
        <a:off x="1765531" y="1089960"/>
        <a:ext cx="797266" cy="708067"/>
      </dsp:txXfrm>
    </dsp:sp>
    <dsp:sp modelId="{D6BF4564-6F35-4117-A345-B86C09B6F573}">
      <dsp:nvSpPr>
        <dsp:cNvPr id="0" name=""/>
        <dsp:cNvSpPr/>
      </dsp:nvSpPr>
      <dsp:spPr>
        <a:xfrm>
          <a:off x="2618929" y="1050461"/>
          <a:ext cx="1955664" cy="826307"/>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MTO1 (3)</a:t>
          </a:r>
          <a:endParaRPr lang="en-GB" sz="1600" kern="1200" dirty="0"/>
        </a:p>
      </dsp:txBody>
      <dsp:txXfrm>
        <a:off x="3032083" y="1050461"/>
        <a:ext cx="1129357" cy="826307"/>
      </dsp:txXfrm>
    </dsp:sp>
    <dsp:sp modelId="{314C993F-3B20-4685-95FA-77075270494C}">
      <dsp:nvSpPr>
        <dsp:cNvPr id="0" name=""/>
        <dsp:cNvSpPr/>
      </dsp:nvSpPr>
      <dsp:spPr>
        <a:xfrm>
          <a:off x="4284002" y="1118800"/>
          <a:ext cx="1843594"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MTO2 (4)</a:t>
          </a:r>
          <a:endParaRPr lang="en-GB" sz="1600" kern="1200" dirty="0"/>
        </a:p>
      </dsp:txBody>
      <dsp:txXfrm>
        <a:off x="4638036" y="1118800"/>
        <a:ext cx="1135527" cy="708067"/>
      </dsp:txXfrm>
    </dsp:sp>
    <dsp:sp modelId="{70F8FA74-B5E5-4DE9-914C-C77A26B80C8E}">
      <dsp:nvSpPr>
        <dsp:cNvPr id="0" name=""/>
        <dsp:cNvSpPr/>
      </dsp:nvSpPr>
      <dsp:spPr>
        <a:xfrm>
          <a:off x="5758811" y="1050418"/>
          <a:ext cx="1922119" cy="826845"/>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MTO3 (4)</a:t>
          </a:r>
          <a:endParaRPr lang="en-GB" sz="1600" kern="1200" dirty="0"/>
        </a:p>
      </dsp:txBody>
      <dsp:txXfrm>
        <a:off x="6172234" y="1050418"/>
        <a:ext cx="1095274" cy="826845"/>
      </dsp:txXfrm>
    </dsp:sp>
    <dsp:sp modelId="{C7E8A219-FAF6-4330-9CB2-121504828A96}">
      <dsp:nvSpPr>
        <dsp:cNvPr id="0" name=""/>
        <dsp:cNvSpPr/>
      </dsp:nvSpPr>
      <dsp:spPr>
        <a:xfrm>
          <a:off x="7371441" y="1109807"/>
          <a:ext cx="1770168"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MTO4 (3)</a:t>
          </a:r>
          <a:endParaRPr lang="en-GB" sz="1600" kern="1200" dirty="0"/>
        </a:p>
      </dsp:txBody>
      <dsp:txXfrm>
        <a:off x="7725475" y="1109807"/>
        <a:ext cx="1062101" cy="708067"/>
      </dsp:txXfrm>
    </dsp:sp>
    <dsp:sp modelId="{1A01B92A-506F-49FB-B235-6A01112072FE}">
      <dsp:nvSpPr>
        <dsp:cNvPr id="0" name=""/>
        <dsp:cNvSpPr/>
      </dsp:nvSpPr>
      <dsp:spPr>
        <a:xfrm>
          <a:off x="8643523" y="1109807"/>
          <a:ext cx="1454140"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IOV(3)</a:t>
          </a:r>
          <a:endParaRPr lang="en-GB" sz="1600" kern="1200" dirty="0"/>
        </a:p>
      </dsp:txBody>
      <dsp:txXfrm>
        <a:off x="8997557" y="1109807"/>
        <a:ext cx="746073" cy="708067"/>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F2C15A-5993-4D24-BBE5-19432A48DC4E}">
      <dsp:nvSpPr>
        <dsp:cNvPr id="0" name=""/>
        <dsp:cNvSpPr/>
      </dsp:nvSpPr>
      <dsp:spPr>
        <a:xfrm>
          <a:off x="32347" y="924948"/>
          <a:ext cx="1649055" cy="659622"/>
        </a:xfrm>
        <a:prstGeom prst="chevron">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MTO1</a:t>
          </a:r>
          <a:endParaRPr lang="en-GB" sz="2000" b="1" kern="1200" dirty="0"/>
        </a:p>
      </dsp:txBody>
      <dsp:txXfrm>
        <a:off x="362158" y="924948"/>
        <a:ext cx="989433" cy="659622"/>
      </dsp:txXfrm>
    </dsp:sp>
    <dsp:sp modelId="{B7FF468D-E299-46A3-B132-7A723F55D3CE}">
      <dsp:nvSpPr>
        <dsp:cNvPr id="0" name=""/>
        <dsp:cNvSpPr/>
      </dsp:nvSpPr>
      <dsp:spPr>
        <a:xfrm>
          <a:off x="1516496" y="924948"/>
          <a:ext cx="1649055" cy="659622"/>
        </a:xfrm>
        <a:prstGeom prst="chevron">
          <a:avLst/>
        </a:prstGeom>
        <a:solidFill>
          <a:schemeClr val="accent1">
            <a:shade val="80000"/>
            <a:hueOff val="26310"/>
            <a:satOff val="123"/>
            <a:lumOff val="414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STA</a:t>
          </a:r>
          <a:endParaRPr lang="en-GB" sz="2000" b="1" kern="1200" dirty="0"/>
        </a:p>
      </dsp:txBody>
      <dsp:txXfrm>
        <a:off x="1846307" y="924948"/>
        <a:ext cx="989433" cy="659622"/>
      </dsp:txXfrm>
    </dsp:sp>
    <dsp:sp modelId="{69ABD09D-5F9A-47E4-886D-65E9BB5CF9B7}">
      <dsp:nvSpPr>
        <dsp:cNvPr id="0" name=""/>
        <dsp:cNvSpPr/>
      </dsp:nvSpPr>
      <dsp:spPr>
        <a:xfrm>
          <a:off x="2913958" y="595137"/>
          <a:ext cx="1649055" cy="659622"/>
        </a:xfrm>
        <a:prstGeom prst="chevron">
          <a:avLst/>
        </a:prstGeom>
        <a:solidFill>
          <a:schemeClr val="accent1">
            <a:shade val="80000"/>
            <a:hueOff val="52620"/>
            <a:satOff val="247"/>
            <a:lumOff val="828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MTO2</a:t>
          </a:r>
        </a:p>
      </dsp:txBody>
      <dsp:txXfrm>
        <a:off x="3243769" y="595137"/>
        <a:ext cx="989433" cy="659622"/>
      </dsp:txXfrm>
    </dsp:sp>
    <dsp:sp modelId="{7EE72A92-A9B1-4CC1-A79C-67061871DD83}">
      <dsp:nvSpPr>
        <dsp:cNvPr id="0" name=""/>
        <dsp:cNvSpPr/>
      </dsp:nvSpPr>
      <dsp:spPr>
        <a:xfrm>
          <a:off x="2952126" y="1361638"/>
          <a:ext cx="1649055" cy="659622"/>
        </a:xfrm>
        <a:prstGeom prst="chevron">
          <a:avLst/>
        </a:prstGeom>
        <a:solidFill>
          <a:schemeClr val="accent1">
            <a:shade val="80000"/>
            <a:hueOff val="78930"/>
            <a:satOff val="370"/>
            <a:lumOff val="1242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WL</a:t>
          </a:r>
          <a:endParaRPr lang="en-GB" sz="2000" b="1" kern="1200" dirty="0"/>
        </a:p>
      </dsp:txBody>
      <dsp:txXfrm>
        <a:off x="3281937" y="1361638"/>
        <a:ext cx="989433" cy="659622"/>
      </dsp:txXfrm>
    </dsp:sp>
    <dsp:sp modelId="{039213F9-0C81-46C8-A4B4-223A18D2D660}">
      <dsp:nvSpPr>
        <dsp:cNvPr id="0" name=""/>
        <dsp:cNvSpPr/>
      </dsp:nvSpPr>
      <dsp:spPr>
        <a:xfrm>
          <a:off x="4564902" y="924948"/>
          <a:ext cx="1649055" cy="659622"/>
        </a:xfrm>
        <a:prstGeom prst="chevron">
          <a:avLst/>
        </a:prstGeom>
        <a:solidFill>
          <a:schemeClr val="accent1">
            <a:shade val="80000"/>
            <a:hueOff val="105240"/>
            <a:satOff val="494"/>
            <a:lumOff val="1656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a:t>
          </a:r>
          <a:endParaRPr lang="en-GB" sz="2000" b="1" kern="1200" dirty="0"/>
        </a:p>
      </dsp:txBody>
      <dsp:txXfrm>
        <a:off x="4894713" y="924948"/>
        <a:ext cx="989433" cy="659622"/>
      </dsp:txXfrm>
    </dsp:sp>
    <dsp:sp modelId="{8AF00EDC-501E-4EA9-A2F5-D19BDF8FBF6D}">
      <dsp:nvSpPr>
        <dsp:cNvPr id="0" name=""/>
        <dsp:cNvSpPr/>
      </dsp:nvSpPr>
      <dsp:spPr>
        <a:xfrm>
          <a:off x="5981374" y="924948"/>
          <a:ext cx="1864141" cy="659622"/>
        </a:xfrm>
        <a:prstGeom prst="chevron">
          <a:avLst/>
        </a:prstGeom>
        <a:solidFill>
          <a:schemeClr val="accent1">
            <a:shade val="80000"/>
            <a:hueOff val="131551"/>
            <a:satOff val="617"/>
            <a:lumOff val="2070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MTO3-II?</a:t>
          </a:r>
          <a:endParaRPr lang="en-GB" sz="2000" b="1" kern="1200" dirty="0"/>
        </a:p>
      </dsp:txBody>
      <dsp:txXfrm>
        <a:off x="6311185" y="924948"/>
        <a:ext cx="1204519" cy="659622"/>
      </dsp:txXfrm>
    </dsp:sp>
    <dsp:sp modelId="{F59DDDDE-A29B-4095-8600-79E792C0711C}">
      <dsp:nvSpPr>
        <dsp:cNvPr id="0" name=""/>
        <dsp:cNvSpPr/>
      </dsp:nvSpPr>
      <dsp:spPr>
        <a:xfrm>
          <a:off x="7652839" y="906809"/>
          <a:ext cx="1649055" cy="659622"/>
        </a:xfrm>
        <a:prstGeom prst="chevron">
          <a:avLst/>
        </a:prstGeom>
        <a:solidFill>
          <a:schemeClr val="accent1">
            <a:shade val="80000"/>
            <a:hueOff val="157861"/>
            <a:satOff val="741"/>
            <a:lumOff val="2485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SCRIPTIE</a:t>
          </a:r>
          <a:endParaRPr lang="en-GB" sz="2000" b="1" kern="1200" dirty="0"/>
        </a:p>
      </dsp:txBody>
      <dsp:txXfrm>
        <a:off x="7982650" y="906809"/>
        <a:ext cx="989433" cy="659622"/>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F2C15A-5993-4D24-BBE5-19432A48DC4E}">
      <dsp:nvSpPr>
        <dsp:cNvPr id="0" name=""/>
        <dsp:cNvSpPr/>
      </dsp:nvSpPr>
      <dsp:spPr>
        <a:xfrm>
          <a:off x="32347" y="924948"/>
          <a:ext cx="1649055" cy="659622"/>
        </a:xfrm>
        <a:prstGeom prst="chevron">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MTO1</a:t>
          </a:r>
          <a:endParaRPr lang="en-GB" sz="2000" b="1" kern="1200" dirty="0"/>
        </a:p>
      </dsp:txBody>
      <dsp:txXfrm>
        <a:off x="362158" y="924948"/>
        <a:ext cx="989433" cy="659622"/>
      </dsp:txXfrm>
    </dsp:sp>
    <dsp:sp modelId="{B7FF468D-E299-46A3-B132-7A723F55D3CE}">
      <dsp:nvSpPr>
        <dsp:cNvPr id="0" name=""/>
        <dsp:cNvSpPr/>
      </dsp:nvSpPr>
      <dsp:spPr>
        <a:xfrm>
          <a:off x="1516496" y="924948"/>
          <a:ext cx="1649055" cy="659622"/>
        </a:xfrm>
        <a:prstGeom prst="chevron">
          <a:avLst/>
        </a:prstGeom>
        <a:solidFill>
          <a:schemeClr val="accent1">
            <a:shade val="80000"/>
            <a:hueOff val="26310"/>
            <a:satOff val="123"/>
            <a:lumOff val="414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STA</a:t>
          </a:r>
          <a:endParaRPr lang="en-GB" sz="2000" b="1" kern="1200" dirty="0"/>
        </a:p>
      </dsp:txBody>
      <dsp:txXfrm>
        <a:off x="1846307" y="924948"/>
        <a:ext cx="989433" cy="659622"/>
      </dsp:txXfrm>
    </dsp:sp>
    <dsp:sp modelId="{69ABD09D-5F9A-47E4-886D-65E9BB5CF9B7}">
      <dsp:nvSpPr>
        <dsp:cNvPr id="0" name=""/>
        <dsp:cNvSpPr/>
      </dsp:nvSpPr>
      <dsp:spPr>
        <a:xfrm>
          <a:off x="2913958" y="595137"/>
          <a:ext cx="1649055" cy="659622"/>
        </a:xfrm>
        <a:prstGeom prst="chevron">
          <a:avLst/>
        </a:prstGeom>
        <a:solidFill>
          <a:schemeClr val="accent1">
            <a:shade val="80000"/>
            <a:hueOff val="52620"/>
            <a:satOff val="247"/>
            <a:lumOff val="828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MTO2</a:t>
          </a:r>
        </a:p>
      </dsp:txBody>
      <dsp:txXfrm>
        <a:off x="3243769" y="595137"/>
        <a:ext cx="989433" cy="659622"/>
      </dsp:txXfrm>
    </dsp:sp>
    <dsp:sp modelId="{7EE72A92-A9B1-4CC1-A79C-67061871DD83}">
      <dsp:nvSpPr>
        <dsp:cNvPr id="0" name=""/>
        <dsp:cNvSpPr/>
      </dsp:nvSpPr>
      <dsp:spPr>
        <a:xfrm>
          <a:off x="2952126" y="1361638"/>
          <a:ext cx="1649055" cy="659622"/>
        </a:xfrm>
        <a:prstGeom prst="chevron">
          <a:avLst/>
        </a:prstGeom>
        <a:solidFill>
          <a:schemeClr val="accent1">
            <a:shade val="80000"/>
            <a:hueOff val="78930"/>
            <a:satOff val="370"/>
            <a:lumOff val="1242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WL</a:t>
          </a:r>
          <a:endParaRPr lang="en-GB" sz="2000" b="1" kern="1200" dirty="0"/>
        </a:p>
      </dsp:txBody>
      <dsp:txXfrm>
        <a:off x="3281937" y="1361638"/>
        <a:ext cx="989433" cy="659622"/>
      </dsp:txXfrm>
    </dsp:sp>
    <dsp:sp modelId="{039213F9-0C81-46C8-A4B4-223A18D2D660}">
      <dsp:nvSpPr>
        <dsp:cNvPr id="0" name=""/>
        <dsp:cNvSpPr/>
      </dsp:nvSpPr>
      <dsp:spPr>
        <a:xfrm>
          <a:off x="4564902" y="924948"/>
          <a:ext cx="1649055" cy="659622"/>
        </a:xfrm>
        <a:prstGeom prst="chevron">
          <a:avLst/>
        </a:prstGeom>
        <a:solidFill>
          <a:schemeClr val="accent1">
            <a:shade val="80000"/>
            <a:hueOff val="105240"/>
            <a:satOff val="494"/>
            <a:lumOff val="1656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a:t>
          </a:r>
          <a:endParaRPr lang="en-GB" sz="2000" b="1" kern="1200" dirty="0"/>
        </a:p>
      </dsp:txBody>
      <dsp:txXfrm>
        <a:off x="4894713" y="924948"/>
        <a:ext cx="989433" cy="659622"/>
      </dsp:txXfrm>
    </dsp:sp>
    <dsp:sp modelId="{8AF00EDC-501E-4EA9-A2F5-D19BDF8FBF6D}">
      <dsp:nvSpPr>
        <dsp:cNvPr id="0" name=""/>
        <dsp:cNvSpPr/>
      </dsp:nvSpPr>
      <dsp:spPr>
        <a:xfrm>
          <a:off x="5981374" y="924948"/>
          <a:ext cx="1864141" cy="659622"/>
        </a:xfrm>
        <a:prstGeom prst="chevron">
          <a:avLst/>
        </a:prstGeom>
        <a:solidFill>
          <a:schemeClr val="accent1">
            <a:shade val="80000"/>
            <a:hueOff val="131551"/>
            <a:satOff val="617"/>
            <a:lumOff val="2070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MTO3-II?</a:t>
          </a:r>
          <a:endParaRPr lang="en-GB" sz="2000" b="1" kern="1200" dirty="0"/>
        </a:p>
      </dsp:txBody>
      <dsp:txXfrm>
        <a:off x="6311185" y="924948"/>
        <a:ext cx="1204519" cy="659622"/>
      </dsp:txXfrm>
    </dsp:sp>
    <dsp:sp modelId="{F59DDDDE-A29B-4095-8600-79E792C0711C}">
      <dsp:nvSpPr>
        <dsp:cNvPr id="0" name=""/>
        <dsp:cNvSpPr/>
      </dsp:nvSpPr>
      <dsp:spPr>
        <a:xfrm>
          <a:off x="7652839" y="906809"/>
          <a:ext cx="1649055" cy="659622"/>
        </a:xfrm>
        <a:prstGeom prst="chevron">
          <a:avLst/>
        </a:prstGeom>
        <a:solidFill>
          <a:schemeClr val="accent1">
            <a:shade val="80000"/>
            <a:hueOff val="157861"/>
            <a:satOff val="741"/>
            <a:lumOff val="2485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SCRIPTIE</a:t>
          </a:r>
          <a:endParaRPr lang="en-GB" sz="2000" b="1" kern="1200" dirty="0"/>
        </a:p>
      </dsp:txBody>
      <dsp:txXfrm>
        <a:off x="7982650" y="906809"/>
        <a:ext cx="989433" cy="659622"/>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2C7EC6-F6DD-48CE-A289-F862EB3DEE8D}">
      <dsp:nvSpPr>
        <dsp:cNvPr id="0" name=""/>
        <dsp:cNvSpPr/>
      </dsp:nvSpPr>
      <dsp:spPr>
        <a:xfrm>
          <a:off x="953"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WL</a:t>
          </a:r>
        </a:p>
      </dsp:txBody>
      <dsp:txXfrm>
        <a:off x="306740" y="315334"/>
        <a:ext cx="917361" cy="611574"/>
      </dsp:txXfrm>
    </dsp:sp>
    <dsp:sp modelId="{6911E24B-87FF-44C5-8AC9-EAC597463EC6}">
      <dsp:nvSpPr>
        <dsp:cNvPr id="0" name=""/>
        <dsp:cNvSpPr/>
      </dsp:nvSpPr>
      <dsp:spPr>
        <a:xfrm>
          <a:off x="1376996"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STA</a:t>
          </a:r>
          <a:endParaRPr lang="en-GB" sz="1800" kern="1200" dirty="0"/>
        </a:p>
      </dsp:txBody>
      <dsp:txXfrm>
        <a:off x="1682783" y="315334"/>
        <a:ext cx="917361" cy="611574"/>
      </dsp:txXfrm>
    </dsp:sp>
    <dsp:sp modelId="{9B4766BD-B757-4FA3-BC0B-C0B3EAAB6113}">
      <dsp:nvSpPr>
        <dsp:cNvPr id="0" name=""/>
        <dsp:cNvSpPr/>
      </dsp:nvSpPr>
      <dsp:spPr>
        <a:xfrm>
          <a:off x="2753038"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MTO1</a:t>
          </a:r>
          <a:endParaRPr lang="en-GB" sz="1800" kern="1200" dirty="0"/>
        </a:p>
      </dsp:txBody>
      <dsp:txXfrm>
        <a:off x="3058825" y="315334"/>
        <a:ext cx="917361" cy="611574"/>
      </dsp:txXfrm>
    </dsp:sp>
    <dsp:sp modelId="{7AD62F2C-C87F-4D88-8396-0F1A13B484D2}">
      <dsp:nvSpPr>
        <dsp:cNvPr id="0" name=""/>
        <dsp:cNvSpPr/>
      </dsp:nvSpPr>
      <dsp:spPr>
        <a:xfrm>
          <a:off x="4129080"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MTO2</a:t>
          </a:r>
          <a:endParaRPr lang="en-GB" sz="1800" kern="1200" dirty="0"/>
        </a:p>
      </dsp:txBody>
      <dsp:txXfrm>
        <a:off x="4434867" y="315334"/>
        <a:ext cx="917361" cy="611574"/>
      </dsp:txXfrm>
    </dsp:sp>
    <dsp:sp modelId="{69A18EF6-CF50-46F3-898C-7BE8FFCD80FC}">
      <dsp:nvSpPr>
        <dsp:cNvPr id="0" name=""/>
        <dsp:cNvSpPr/>
      </dsp:nvSpPr>
      <dsp:spPr>
        <a:xfrm>
          <a:off x="5505122"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MTO3</a:t>
          </a:r>
          <a:endParaRPr lang="en-GB" sz="1800" kern="1200" dirty="0"/>
        </a:p>
      </dsp:txBody>
      <dsp:txXfrm>
        <a:off x="5810909" y="315334"/>
        <a:ext cx="917361" cy="611574"/>
      </dsp:txXfrm>
    </dsp:sp>
    <dsp:sp modelId="{71BE9AF4-45C0-4DBC-B54D-B279FE9E98EC}">
      <dsp:nvSpPr>
        <dsp:cNvPr id="0" name=""/>
        <dsp:cNvSpPr/>
      </dsp:nvSpPr>
      <dsp:spPr>
        <a:xfrm>
          <a:off x="6881164"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MTO4</a:t>
          </a:r>
          <a:endParaRPr lang="en-GB" sz="1800" kern="1200" dirty="0"/>
        </a:p>
      </dsp:txBody>
      <dsp:txXfrm>
        <a:off x="7186951" y="315334"/>
        <a:ext cx="917361" cy="611574"/>
      </dsp:txXfrm>
    </dsp:sp>
    <dsp:sp modelId="{0BD14463-AFC5-49A1-AA24-A0F391690326}">
      <dsp:nvSpPr>
        <dsp:cNvPr id="0" name=""/>
        <dsp:cNvSpPr/>
      </dsp:nvSpPr>
      <dsp:spPr>
        <a:xfrm>
          <a:off x="8326657"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IOV</a:t>
          </a:r>
          <a:endParaRPr lang="en-GB" sz="1800" kern="1200" dirty="0"/>
        </a:p>
      </dsp:txBody>
      <dsp:txXfrm>
        <a:off x="8632444" y="315334"/>
        <a:ext cx="917361" cy="611574"/>
      </dsp:txXfrm>
    </dsp:sp>
    <dsp:sp modelId="{1DD9D38E-BECA-4279-8172-F19D015D5A05}">
      <dsp:nvSpPr>
        <dsp:cNvPr id="0" name=""/>
        <dsp:cNvSpPr/>
      </dsp:nvSpPr>
      <dsp:spPr>
        <a:xfrm>
          <a:off x="9343882"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SCRIPTIE</a:t>
          </a:r>
          <a:endParaRPr lang="en-GB" sz="1800" kern="1200" dirty="0"/>
        </a:p>
      </dsp:txBody>
      <dsp:txXfrm>
        <a:off x="9649669" y="315334"/>
        <a:ext cx="917361" cy="611574"/>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6BED97-5112-41F8-BE3D-8DB0F6A27780}">
      <dsp:nvSpPr>
        <dsp:cNvPr id="0" name=""/>
        <dsp:cNvSpPr/>
      </dsp:nvSpPr>
      <dsp:spPr>
        <a:xfrm>
          <a:off x="0" y="455023"/>
          <a:ext cx="1706562" cy="682625"/>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STA</a:t>
          </a:r>
          <a:endParaRPr lang="en-GB" sz="2000" kern="1200" dirty="0"/>
        </a:p>
      </dsp:txBody>
      <dsp:txXfrm>
        <a:off x="341313" y="455023"/>
        <a:ext cx="1023937" cy="682625"/>
      </dsp:txXfrm>
    </dsp:sp>
    <dsp:sp modelId="{0EC78804-386B-4A87-98AD-87DABFE64555}">
      <dsp:nvSpPr>
        <dsp:cNvPr id="0" name=""/>
        <dsp:cNvSpPr/>
      </dsp:nvSpPr>
      <dsp:spPr>
        <a:xfrm>
          <a:off x="0" y="1277231"/>
          <a:ext cx="1706562" cy="682625"/>
        </a:xfrm>
        <a:prstGeom prst="chevron">
          <a:avLst/>
        </a:prstGeom>
        <a:solidFill>
          <a:schemeClr val="accent3">
            <a:hueOff val="1594969"/>
            <a:satOff val="-2251"/>
            <a:lumOff val="-9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MTO1</a:t>
          </a:r>
        </a:p>
      </dsp:txBody>
      <dsp:txXfrm>
        <a:off x="341313" y="1277231"/>
        <a:ext cx="1023937" cy="682625"/>
      </dsp:txXfrm>
    </dsp:sp>
    <dsp:sp modelId="{E29778AE-F2A9-456F-838A-DA7A24FC9306}">
      <dsp:nvSpPr>
        <dsp:cNvPr id="0" name=""/>
        <dsp:cNvSpPr/>
      </dsp:nvSpPr>
      <dsp:spPr>
        <a:xfrm>
          <a:off x="1634886" y="1277238"/>
          <a:ext cx="1706562" cy="682625"/>
        </a:xfrm>
        <a:prstGeom prst="chevron">
          <a:avLst/>
        </a:prstGeom>
        <a:solidFill>
          <a:schemeClr val="accent3">
            <a:hueOff val="3189938"/>
            <a:satOff val="-4502"/>
            <a:lumOff val="-19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 3</a:t>
          </a:r>
          <a:endParaRPr lang="en-GB" sz="2000" kern="1200" dirty="0"/>
        </a:p>
      </dsp:txBody>
      <dsp:txXfrm>
        <a:off x="1976199" y="1277238"/>
        <a:ext cx="1023937" cy="682625"/>
      </dsp:txXfrm>
    </dsp:sp>
    <dsp:sp modelId="{DC3C4CB2-9916-46A9-814B-DC3292397D38}">
      <dsp:nvSpPr>
        <dsp:cNvPr id="0" name=""/>
        <dsp:cNvSpPr/>
      </dsp:nvSpPr>
      <dsp:spPr>
        <a:xfrm>
          <a:off x="1634886" y="455023"/>
          <a:ext cx="1706562" cy="682625"/>
        </a:xfrm>
        <a:prstGeom prst="chevron">
          <a:avLst/>
        </a:prstGeom>
        <a:solidFill>
          <a:schemeClr val="accent3">
            <a:hueOff val="4784907"/>
            <a:satOff val="-6752"/>
            <a:lumOff val="-29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MTO2</a:t>
          </a:r>
          <a:endParaRPr lang="en-GB" sz="2000" kern="1200" dirty="0"/>
        </a:p>
      </dsp:txBody>
      <dsp:txXfrm>
        <a:off x="1976199" y="455023"/>
        <a:ext cx="1023937" cy="682625"/>
      </dsp:txXfrm>
    </dsp:sp>
    <dsp:sp modelId="{B2EFB660-DE77-4A6A-A094-6BC4AC1A4708}">
      <dsp:nvSpPr>
        <dsp:cNvPr id="0" name=""/>
        <dsp:cNvSpPr/>
      </dsp:nvSpPr>
      <dsp:spPr>
        <a:xfrm>
          <a:off x="3400496" y="854850"/>
          <a:ext cx="1706562" cy="682625"/>
        </a:xfrm>
        <a:prstGeom prst="chevron">
          <a:avLst/>
        </a:prstGeom>
        <a:solidFill>
          <a:schemeClr val="accent3">
            <a:hueOff val="6379876"/>
            <a:satOff val="-9003"/>
            <a:lumOff val="-39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WL</a:t>
          </a:r>
          <a:endParaRPr lang="en-GB" sz="2000" kern="1200" dirty="0"/>
        </a:p>
      </dsp:txBody>
      <dsp:txXfrm>
        <a:off x="3741809" y="854850"/>
        <a:ext cx="1023937" cy="682625"/>
      </dsp:txXfrm>
    </dsp:sp>
    <dsp:sp modelId="{BE22E671-C1DD-400D-A68C-3839BFB7FDEE}">
      <dsp:nvSpPr>
        <dsp:cNvPr id="0" name=""/>
        <dsp:cNvSpPr/>
      </dsp:nvSpPr>
      <dsp:spPr>
        <a:xfrm>
          <a:off x="5025792" y="844686"/>
          <a:ext cx="1706562" cy="682625"/>
        </a:xfrm>
        <a:prstGeom prst="chevron">
          <a:avLst/>
        </a:prstGeom>
        <a:solidFill>
          <a:schemeClr val="accent3">
            <a:hueOff val="7974844"/>
            <a:satOff val="-11254"/>
            <a:lumOff val="-49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MTO4?</a:t>
          </a:r>
          <a:endParaRPr lang="en-GB" sz="2000" kern="1200" dirty="0"/>
        </a:p>
      </dsp:txBody>
      <dsp:txXfrm>
        <a:off x="5367105" y="844686"/>
        <a:ext cx="1023937" cy="682625"/>
      </dsp:txXfrm>
    </dsp:sp>
    <dsp:sp modelId="{1F0F9A9F-48D3-41C9-838C-22A20D4C27EC}">
      <dsp:nvSpPr>
        <dsp:cNvPr id="0" name=""/>
        <dsp:cNvSpPr/>
      </dsp:nvSpPr>
      <dsp:spPr>
        <a:xfrm>
          <a:off x="6621820" y="834528"/>
          <a:ext cx="1706562" cy="682625"/>
        </a:xfrm>
        <a:prstGeom prst="chevron">
          <a:avLst/>
        </a:prstGeom>
        <a:solidFill>
          <a:schemeClr val="accent3">
            <a:hueOff val="9569813"/>
            <a:satOff val="-13505"/>
            <a:lumOff val="-58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SCRIPTIE</a:t>
          </a:r>
          <a:endParaRPr lang="en-GB" sz="2000" kern="1200" dirty="0"/>
        </a:p>
      </dsp:txBody>
      <dsp:txXfrm>
        <a:off x="6963133" y="834528"/>
        <a:ext cx="1023937" cy="682625"/>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6BED97-5112-41F8-BE3D-8DB0F6A27780}">
      <dsp:nvSpPr>
        <dsp:cNvPr id="0" name=""/>
        <dsp:cNvSpPr/>
      </dsp:nvSpPr>
      <dsp:spPr>
        <a:xfrm>
          <a:off x="0" y="455023"/>
          <a:ext cx="1706562" cy="682625"/>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STA</a:t>
          </a:r>
          <a:endParaRPr lang="en-GB" sz="2000" kern="1200" dirty="0"/>
        </a:p>
      </dsp:txBody>
      <dsp:txXfrm>
        <a:off x="341313" y="455023"/>
        <a:ext cx="1023937" cy="682625"/>
      </dsp:txXfrm>
    </dsp:sp>
    <dsp:sp modelId="{0EC78804-386B-4A87-98AD-87DABFE64555}">
      <dsp:nvSpPr>
        <dsp:cNvPr id="0" name=""/>
        <dsp:cNvSpPr/>
      </dsp:nvSpPr>
      <dsp:spPr>
        <a:xfrm>
          <a:off x="0" y="1277231"/>
          <a:ext cx="1706562" cy="682625"/>
        </a:xfrm>
        <a:prstGeom prst="chevron">
          <a:avLst/>
        </a:prstGeom>
        <a:solidFill>
          <a:schemeClr val="accent3">
            <a:hueOff val="1594969"/>
            <a:satOff val="-2251"/>
            <a:lumOff val="-9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MTO1</a:t>
          </a:r>
        </a:p>
      </dsp:txBody>
      <dsp:txXfrm>
        <a:off x="341313" y="1277231"/>
        <a:ext cx="1023937" cy="682625"/>
      </dsp:txXfrm>
    </dsp:sp>
    <dsp:sp modelId="{E29778AE-F2A9-456F-838A-DA7A24FC9306}">
      <dsp:nvSpPr>
        <dsp:cNvPr id="0" name=""/>
        <dsp:cNvSpPr/>
      </dsp:nvSpPr>
      <dsp:spPr>
        <a:xfrm>
          <a:off x="1634886" y="1277238"/>
          <a:ext cx="1706562" cy="682625"/>
        </a:xfrm>
        <a:prstGeom prst="chevron">
          <a:avLst/>
        </a:prstGeom>
        <a:solidFill>
          <a:schemeClr val="accent3">
            <a:hueOff val="3189938"/>
            <a:satOff val="-4502"/>
            <a:lumOff val="-19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 3</a:t>
          </a:r>
          <a:endParaRPr lang="en-GB" sz="2000" kern="1200" dirty="0"/>
        </a:p>
      </dsp:txBody>
      <dsp:txXfrm>
        <a:off x="1976199" y="1277238"/>
        <a:ext cx="1023937" cy="682625"/>
      </dsp:txXfrm>
    </dsp:sp>
    <dsp:sp modelId="{DC3C4CB2-9916-46A9-814B-DC3292397D38}">
      <dsp:nvSpPr>
        <dsp:cNvPr id="0" name=""/>
        <dsp:cNvSpPr/>
      </dsp:nvSpPr>
      <dsp:spPr>
        <a:xfrm>
          <a:off x="1634886" y="455023"/>
          <a:ext cx="1706562" cy="682625"/>
        </a:xfrm>
        <a:prstGeom prst="chevron">
          <a:avLst/>
        </a:prstGeom>
        <a:solidFill>
          <a:schemeClr val="accent3">
            <a:hueOff val="4784907"/>
            <a:satOff val="-6752"/>
            <a:lumOff val="-29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MTO2</a:t>
          </a:r>
          <a:endParaRPr lang="en-GB" sz="2000" kern="1200" dirty="0"/>
        </a:p>
      </dsp:txBody>
      <dsp:txXfrm>
        <a:off x="1976199" y="455023"/>
        <a:ext cx="1023937" cy="682625"/>
      </dsp:txXfrm>
    </dsp:sp>
    <dsp:sp modelId="{B2EFB660-DE77-4A6A-A094-6BC4AC1A4708}">
      <dsp:nvSpPr>
        <dsp:cNvPr id="0" name=""/>
        <dsp:cNvSpPr/>
      </dsp:nvSpPr>
      <dsp:spPr>
        <a:xfrm>
          <a:off x="3400496" y="854850"/>
          <a:ext cx="1706562" cy="682625"/>
        </a:xfrm>
        <a:prstGeom prst="chevron">
          <a:avLst/>
        </a:prstGeom>
        <a:solidFill>
          <a:schemeClr val="accent3">
            <a:hueOff val="6379876"/>
            <a:satOff val="-9003"/>
            <a:lumOff val="-39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WL</a:t>
          </a:r>
          <a:endParaRPr lang="en-GB" sz="2000" kern="1200" dirty="0"/>
        </a:p>
      </dsp:txBody>
      <dsp:txXfrm>
        <a:off x="3741809" y="854850"/>
        <a:ext cx="1023937" cy="682625"/>
      </dsp:txXfrm>
    </dsp:sp>
    <dsp:sp modelId="{BE22E671-C1DD-400D-A68C-3839BFB7FDEE}">
      <dsp:nvSpPr>
        <dsp:cNvPr id="0" name=""/>
        <dsp:cNvSpPr/>
      </dsp:nvSpPr>
      <dsp:spPr>
        <a:xfrm>
          <a:off x="5025792" y="844686"/>
          <a:ext cx="1706562" cy="682625"/>
        </a:xfrm>
        <a:prstGeom prst="chevron">
          <a:avLst/>
        </a:prstGeom>
        <a:solidFill>
          <a:schemeClr val="accent3">
            <a:hueOff val="7974844"/>
            <a:satOff val="-11254"/>
            <a:lumOff val="-49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MTO4?</a:t>
          </a:r>
          <a:endParaRPr lang="en-GB" sz="2000" kern="1200" dirty="0"/>
        </a:p>
      </dsp:txBody>
      <dsp:txXfrm>
        <a:off x="5367105" y="844686"/>
        <a:ext cx="1023937" cy="682625"/>
      </dsp:txXfrm>
    </dsp:sp>
    <dsp:sp modelId="{1F0F9A9F-48D3-41C9-838C-22A20D4C27EC}">
      <dsp:nvSpPr>
        <dsp:cNvPr id="0" name=""/>
        <dsp:cNvSpPr/>
      </dsp:nvSpPr>
      <dsp:spPr>
        <a:xfrm>
          <a:off x="6621820" y="834528"/>
          <a:ext cx="1706562" cy="682625"/>
        </a:xfrm>
        <a:prstGeom prst="chevron">
          <a:avLst/>
        </a:prstGeom>
        <a:solidFill>
          <a:schemeClr val="accent3">
            <a:hueOff val="9569813"/>
            <a:satOff val="-13505"/>
            <a:lumOff val="-58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SCRIPTIE</a:t>
          </a:r>
          <a:endParaRPr lang="en-GB" sz="2000" kern="1200" dirty="0"/>
        </a:p>
      </dsp:txBody>
      <dsp:txXfrm>
        <a:off x="6963133" y="834528"/>
        <a:ext cx="1023937" cy="682625"/>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2C7EC6-F6DD-48CE-A289-F862EB3DEE8D}">
      <dsp:nvSpPr>
        <dsp:cNvPr id="0" name=""/>
        <dsp:cNvSpPr/>
      </dsp:nvSpPr>
      <dsp:spPr>
        <a:xfrm>
          <a:off x="953"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WL</a:t>
          </a:r>
        </a:p>
      </dsp:txBody>
      <dsp:txXfrm>
        <a:off x="306740" y="315334"/>
        <a:ext cx="917361" cy="611574"/>
      </dsp:txXfrm>
    </dsp:sp>
    <dsp:sp modelId="{6911E24B-87FF-44C5-8AC9-EAC597463EC6}">
      <dsp:nvSpPr>
        <dsp:cNvPr id="0" name=""/>
        <dsp:cNvSpPr/>
      </dsp:nvSpPr>
      <dsp:spPr>
        <a:xfrm>
          <a:off x="1376996"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STA</a:t>
          </a:r>
          <a:endParaRPr lang="en-GB" sz="1800" kern="1200" dirty="0"/>
        </a:p>
      </dsp:txBody>
      <dsp:txXfrm>
        <a:off x="1682783" y="315334"/>
        <a:ext cx="917361" cy="611574"/>
      </dsp:txXfrm>
    </dsp:sp>
    <dsp:sp modelId="{9B4766BD-B757-4FA3-BC0B-C0B3EAAB6113}">
      <dsp:nvSpPr>
        <dsp:cNvPr id="0" name=""/>
        <dsp:cNvSpPr/>
      </dsp:nvSpPr>
      <dsp:spPr>
        <a:xfrm>
          <a:off x="2753038"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MTO1</a:t>
          </a:r>
          <a:endParaRPr lang="en-GB" sz="1800" kern="1200" dirty="0"/>
        </a:p>
      </dsp:txBody>
      <dsp:txXfrm>
        <a:off x="3058825" y="315334"/>
        <a:ext cx="917361" cy="611574"/>
      </dsp:txXfrm>
    </dsp:sp>
    <dsp:sp modelId="{7AD62F2C-C87F-4D88-8396-0F1A13B484D2}">
      <dsp:nvSpPr>
        <dsp:cNvPr id="0" name=""/>
        <dsp:cNvSpPr/>
      </dsp:nvSpPr>
      <dsp:spPr>
        <a:xfrm>
          <a:off x="4129080"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MTO2</a:t>
          </a:r>
          <a:endParaRPr lang="en-GB" sz="1800" kern="1200" dirty="0"/>
        </a:p>
      </dsp:txBody>
      <dsp:txXfrm>
        <a:off x="4434867" y="315334"/>
        <a:ext cx="917361" cy="611574"/>
      </dsp:txXfrm>
    </dsp:sp>
    <dsp:sp modelId="{69A18EF6-CF50-46F3-898C-7BE8FFCD80FC}">
      <dsp:nvSpPr>
        <dsp:cNvPr id="0" name=""/>
        <dsp:cNvSpPr/>
      </dsp:nvSpPr>
      <dsp:spPr>
        <a:xfrm>
          <a:off x="5505122"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MTO3</a:t>
          </a:r>
          <a:endParaRPr lang="en-GB" sz="1800" kern="1200" dirty="0"/>
        </a:p>
      </dsp:txBody>
      <dsp:txXfrm>
        <a:off x="5810909" y="315334"/>
        <a:ext cx="917361" cy="611574"/>
      </dsp:txXfrm>
    </dsp:sp>
    <dsp:sp modelId="{71BE9AF4-45C0-4DBC-B54D-B279FE9E98EC}">
      <dsp:nvSpPr>
        <dsp:cNvPr id="0" name=""/>
        <dsp:cNvSpPr/>
      </dsp:nvSpPr>
      <dsp:spPr>
        <a:xfrm>
          <a:off x="6881164"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MTO4</a:t>
          </a:r>
          <a:endParaRPr lang="en-GB" sz="1800" kern="1200" dirty="0"/>
        </a:p>
      </dsp:txBody>
      <dsp:txXfrm>
        <a:off x="7186951" y="315334"/>
        <a:ext cx="917361" cy="611574"/>
      </dsp:txXfrm>
    </dsp:sp>
    <dsp:sp modelId="{0BD14463-AFC5-49A1-AA24-A0F391690326}">
      <dsp:nvSpPr>
        <dsp:cNvPr id="0" name=""/>
        <dsp:cNvSpPr/>
      </dsp:nvSpPr>
      <dsp:spPr>
        <a:xfrm>
          <a:off x="8326657"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IOV</a:t>
          </a:r>
          <a:endParaRPr lang="en-GB" sz="1800" kern="1200" dirty="0"/>
        </a:p>
      </dsp:txBody>
      <dsp:txXfrm>
        <a:off x="8632444" y="315334"/>
        <a:ext cx="917361" cy="611574"/>
      </dsp:txXfrm>
    </dsp:sp>
    <dsp:sp modelId="{1DD9D38E-BECA-4279-8172-F19D015D5A05}">
      <dsp:nvSpPr>
        <dsp:cNvPr id="0" name=""/>
        <dsp:cNvSpPr/>
      </dsp:nvSpPr>
      <dsp:spPr>
        <a:xfrm>
          <a:off x="9343882"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SCRIPTIE</a:t>
          </a:r>
          <a:endParaRPr lang="en-GB" sz="1800" kern="1200" dirty="0"/>
        </a:p>
      </dsp:txBody>
      <dsp:txXfrm>
        <a:off x="9649669" y="315334"/>
        <a:ext cx="917361" cy="611574"/>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6BED97-5112-41F8-BE3D-8DB0F6A27780}">
      <dsp:nvSpPr>
        <dsp:cNvPr id="0" name=""/>
        <dsp:cNvSpPr/>
      </dsp:nvSpPr>
      <dsp:spPr>
        <a:xfrm>
          <a:off x="0" y="455023"/>
          <a:ext cx="1706562" cy="682625"/>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STA</a:t>
          </a:r>
          <a:endParaRPr lang="en-GB" sz="2000" kern="1200" dirty="0"/>
        </a:p>
      </dsp:txBody>
      <dsp:txXfrm>
        <a:off x="341313" y="455023"/>
        <a:ext cx="1023937" cy="682625"/>
      </dsp:txXfrm>
    </dsp:sp>
    <dsp:sp modelId="{0EC78804-386B-4A87-98AD-87DABFE64555}">
      <dsp:nvSpPr>
        <dsp:cNvPr id="0" name=""/>
        <dsp:cNvSpPr/>
      </dsp:nvSpPr>
      <dsp:spPr>
        <a:xfrm>
          <a:off x="0" y="1277231"/>
          <a:ext cx="1706562" cy="682625"/>
        </a:xfrm>
        <a:prstGeom prst="chevron">
          <a:avLst/>
        </a:prstGeom>
        <a:solidFill>
          <a:schemeClr val="accent3">
            <a:hueOff val="1594969"/>
            <a:satOff val="-2251"/>
            <a:lumOff val="-9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MTO1</a:t>
          </a:r>
        </a:p>
      </dsp:txBody>
      <dsp:txXfrm>
        <a:off x="341313" y="1277231"/>
        <a:ext cx="1023937" cy="682625"/>
      </dsp:txXfrm>
    </dsp:sp>
    <dsp:sp modelId="{E29778AE-F2A9-456F-838A-DA7A24FC9306}">
      <dsp:nvSpPr>
        <dsp:cNvPr id="0" name=""/>
        <dsp:cNvSpPr/>
      </dsp:nvSpPr>
      <dsp:spPr>
        <a:xfrm>
          <a:off x="1634886" y="1277238"/>
          <a:ext cx="1706562" cy="682625"/>
        </a:xfrm>
        <a:prstGeom prst="chevron">
          <a:avLst/>
        </a:prstGeom>
        <a:solidFill>
          <a:schemeClr val="accent3">
            <a:hueOff val="3189938"/>
            <a:satOff val="-4502"/>
            <a:lumOff val="-19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 3</a:t>
          </a:r>
          <a:endParaRPr lang="en-GB" sz="2000" kern="1200" dirty="0"/>
        </a:p>
      </dsp:txBody>
      <dsp:txXfrm>
        <a:off x="1976199" y="1277238"/>
        <a:ext cx="1023937" cy="682625"/>
      </dsp:txXfrm>
    </dsp:sp>
    <dsp:sp modelId="{DC3C4CB2-9916-46A9-814B-DC3292397D38}">
      <dsp:nvSpPr>
        <dsp:cNvPr id="0" name=""/>
        <dsp:cNvSpPr/>
      </dsp:nvSpPr>
      <dsp:spPr>
        <a:xfrm>
          <a:off x="1634886" y="455023"/>
          <a:ext cx="1706562" cy="682625"/>
        </a:xfrm>
        <a:prstGeom prst="chevron">
          <a:avLst/>
        </a:prstGeom>
        <a:solidFill>
          <a:schemeClr val="accent3">
            <a:hueOff val="4784907"/>
            <a:satOff val="-6752"/>
            <a:lumOff val="-29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MTO2</a:t>
          </a:r>
          <a:endParaRPr lang="en-GB" sz="2000" kern="1200" dirty="0"/>
        </a:p>
      </dsp:txBody>
      <dsp:txXfrm>
        <a:off x="1976199" y="455023"/>
        <a:ext cx="1023937" cy="682625"/>
      </dsp:txXfrm>
    </dsp:sp>
    <dsp:sp modelId="{B2EFB660-DE77-4A6A-A094-6BC4AC1A4708}">
      <dsp:nvSpPr>
        <dsp:cNvPr id="0" name=""/>
        <dsp:cNvSpPr/>
      </dsp:nvSpPr>
      <dsp:spPr>
        <a:xfrm>
          <a:off x="3400496" y="854850"/>
          <a:ext cx="1706562" cy="682625"/>
        </a:xfrm>
        <a:prstGeom prst="chevron">
          <a:avLst/>
        </a:prstGeom>
        <a:solidFill>
          <a:schemeClr val="accent3">
            <a:hueOff val="6379876"/>
            <a:satOff val="-9003"/>
            <a:lumOff val="-39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WL</a:t>
          </a:r>
          <a:endParaRPr lang="en-GB" sz="2000" kern="1200" dirty="0"/>
        </a:p>
      </dsp:txBody>
      <dsp:txXfrm>
        <a:off x="3741809" y="854850"/>
        <a:ext cx="1023937" cy="682625"/>
      </dsp:txXfrm>
    </dsp:sp>
    <dsp:sp modelId="{BE22E671-C1DD-400D-A68C-3839BFB7FDEE}">
      <dsp:nvSpPr>
        <dsp:cNvPr id="0" name=""/>
        <dsp:cNvSpPr/>
      </dsp:nvSpPr>
      <dsp:spPr>
        <a:xfrm>
          <a:off x="5025792" y="844686"/>
          <a:ext cx="1706562" cy="682625"/>
        </a:xfrm>
        <a:prstGeom prst="chevron">
          <a:avLst/>
        </a:prstGeom>
        <a:solidFill>
          <a:schemeClr val="accent3">
            <a:hueOff val="7974844"/>
            <a:satOff val="-11254"/>
            <a:lumOff val="-49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MTO4?</a:t>
          </a:r>
          <a:endParaRPr lang="en-GB" sz="2000" kern="1200" dirty="0"/>
        </a:p>
      </dsp:txBody>
      <dsp:txXfrm>
        <a:off x="5367105" y="844686"/>
        <a:ext cx="1023937" cy="682625"/>
      </dsp:txXfrm>
    </dsp:sp>
    <dsp:sp modelId="{1F0F9A9F-48D3-41C9-838C-22A20D4C27EC}">
      <dsp:nvSpPr>
        <dsp:cNvPr id="0" name=""/>
        <dsp:cNvSpPr/>
      </dsp:nvSpPr>
      <dsp:spPr>
        <a:xfrm>
          <a:off x="6621820" y="834528"/>
          <a:ext cx="1706562" cy="682625"/>
        </a:xfrm>
        <a:prstGeom prst="chevron">
          <a:avLst/>
        </a:prstGeom>
        <a:solidFill>
          <a:schemeClr val="accent3">
            <a:hueOff val="9569813"/>
            <a:satOff val="-13505"/>
            <a:lumOff val="-58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SCRIPTIE</a:t>
          </a:r>
          <a:endParaRPr lang="en-GB" sz="2000" kern="1200" dirty="0"/>
        </a:p>
      </dsp:txBody>
      <dsp:txXfrm>
        <a:off x="6963133" y="834528"/>
        <a:ext cx="1023937" cy="682625"/>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2C7EC6-F6DD-48CE-A289-F862EB3DEE8D}">
      <dsp:nvSpPr>
        <dsp:cNvPr id="0" name=""/>
        <dsp:cNvSpPr/>
      </dsp:nvSpPr>
      <dsp:spPr>
        <a:xfrm>
          <a:off x="953"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WL</a:t>
          </a:r>
        </a:p>
      </dsp:txBody>
      <dsp:txXfrm>
        <a:off x="306740" y="315334"/>
        <a:ext cx="917361" cy="611574"/>
      </dsp:txXfrm>
    </dsp:sp>
    <dsp:sp modelId="{6911E24B-87FF-44C5-8AC9-EAC597463EC6}">
      <dsp:nvSpPr>
        <dsp:cNvPr id="0" name=""/>
        <dsp:cNvSpPr/>
      </dsp:nvSpPr>
      <dsp:spPr>
        <a:xfrm>
          <a:off x="1376996"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STA</a:t>
          </a:r>
          <a:endParaRPr lang="en-GB" sz="1800" kern="1200" dirty="0"/>
        </a:p>
      </dsp:txBody>
      <dsp:txXfrm>
        <a:off x="1682783" y="315334"/>
        <a:ext cx="917361" cy="611574"/>
      </dsp:txXfrm>
    </dsp:sp>
    <dsp:sp modelId="{9B4766BD-B757-4FA3-BC0B-C0B3EAAB6113}">
      <dsp:nvSpPr>
        <dsp:cNvPr id="0" name=""/>
        <dsp:cNvSpPr/>
      </dsp:nvSpPr>
      <dsp:spPr>
        <a:xfrm>
          <a:off x="2753038"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MTO1</a:t>
          </a:r>
          <a:endParaRPr lang="en-GB" sz="1800" kern="1200" dirty="0"/>
        </a:p>
      </dsp:txBody>
      <dsp:txXfrm>
        <a:off x="3058825" y="315334"/>
        <a:ext cx="917361" cy="611574"/>
      </dsp:txXfrm>
    </dsp:sp>
    <dsp:sp modelId="{7AD62F2C-C87F-4D88-8396-0F1A13B484D2}">
      <dsp:nvSpPr>
        <dsp:cNvPr id="0" name=""/>
        <dsp:cNvSpPr/>
      </dsp:nvSpPr>
      <dsp:spPr>
        <a:xfrm>
          <a:off x="4129080"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MTO2</a:t>
          </a:r>
          <a:endParaRPr lang="en-GB" sz="1800" kern="1200" dirty="0"/>
        </a:p>
      </dsp:txBody>
      <dsp:txXfrm>
        <a:off x="4434867" y="315334"/>
        <a:ext cx="917361" cy="611574"/>
      </dsp:txXfrm>
    </dsp:sp>
    <dsp:sp modelId="{69A18EF6-CF50-46F3-898C-7BE8FFCD80FC}">
      <dsp:nvSpPr>
        <dsp:cNvPr id="0" name=""/>
        <dsp:cNvSpPr/>
      </dsp:nvSpPr>
      <dsp:spPr>
        <a:xfrm>
          <a:off x="5505122"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MTO3</a:t>
          </a:r>
          <a:endParaRPr lang="en-GB" sz="1800" kern="1200" dirty="0"/>
        </a:p>
      </dsp:txBody>
      <dsp:txXfrm>
        <a:off x="5810909" y="315334"/>
        <a:ext cx="917361" cy="611574"/>
      </dsp:txXfrm>
    </dsp:sp>
    <dsp:sp modelId="{71BE9AF4-45C0-4DBC-B54D-B279FE9E98EC}">
      <dsp:nvSpPr>
        <dsp:cNvPr id="0" name=""/>
        <dsp:cNvSpPr/>
      </dsp:nvSpPr>
      <dsp:spPr>
        <a:xfrm>
          <a:off x="6881164"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MTO4</a:t>
          </a:r>
          <a:endParaRPr lang="en-GB" sz="1800" kern="1200" dirty="0"/>
        </a:p>
      </dsp:txBody>
      <dsp:txXfrm>
        <a:off x="7186951" y="315334"/>
        <a:ext cx="917361" cy="611574"/>
      </dsp:txXfrm>
    </dsp:sp>
    <dsp:sp modelId="{0BD14463-AFC5-49A1-AA24-A0F391690326}">
      <dsp:nvSpPr>
        <dsp:cNvPr id="0" name=""/>
        <dsp:cNvSpPr/>
      </dsp:nvSpPr>
      <dsp:spPr>
        <a:xfrm>
          <a:off x="8326657"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IOV</a:t>
          </a:r>
          <a:endParaRPr lang="en-GB" sz="1800" kern="1200" dirty="0"/>
        </a:p>
      </dsp:txBody>
      <dsp:txXfrm>
        <a:off x="8632444" y="315334"/>
        <a:ext cx="917361" cy="611574"/>
      </dsp:txXfrm>
    </dsp:sp>
    <dsp:sp modelId="{1DD9D38E-BECA-4279-8172-F19D015D5A05}">
      <dsp:nvSpPr>
        <dsp:cNvPr id="0" name=""/>
        <dsp:cNvSpPr/>
      </dsp:nvSpPr>
      <dsp:spPr>
        <a:xfrm>
          <a:off x="9343882"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SCRIPTIE</a:t>
          </a:r>
          <a:endParaRPr lang="en-GB" sz="1800" kern="1200" dirty="0"/>
        </a:p>
      </dsp:txBody>
      <dsp:txXfrm>
        <a:off x="9649669" y="315334"/>
        <a:ext cx="917361" cy="611574"/>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F2C15A-5993-4D24-BBE5-19432A48DC4E}">
      <dsp:nvSpPr>
        <dsp:cNvPr id="0" name=""/>
        <dsp:cNvSpPr/>
      </dsp:nvSpPr>
      <dsp:spPr>
        <a:xfrm>
          <a:off x="32347" y="924948"/>
          <a:ext cx="1649055" cy="659622"/>
        </a:xfrm>
        <a:prstGeom prst="chevron">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MTO1</a:t>
          </a:r>
          <a:endParaRPr lang="en-GB" sz="2000" b="1" kern="1200" dirty="0"/>
        </a:p>
      </dsp:txBody>
      <dsp:txXfrm>
        <a:off x="362158" y="924948"/>
        <a:ext cx="989433" cy="659622"/>
      </dsp:txXfrm>
    </dsp:sp>
    <dsp:sp modelId="{B7FF468D-E299-46A3-B132-7A723F55D3CE}">
      <dsp:nvSpPr>
        <dsp:cNvPr id="0" name=""/>
        <dsp:cNvSpPr/>
      </dsp:nvSpPr>
      <dsp:spPr>
        <a:xfrm>
          <a:off x="1516496" y="924948"/>
          <a:ext cx="1649055" cy="659622"/>
        </a:xfrm>
        <a:prstGeom prst="chevron">
          <a:avLst/>
        </a:prstGeom>
        <a:solidFill>
          <a:schemeClr val="accent1">
            <a:shade val="80000"/>
            <a:hueOff val="26310"/>
            <a:satOff val="123"/>
            <a:lumOff val="414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STA</a:t>
          </a:r>
          <a:endParaRPr lang="en-GB" sz="2000" b="1" kern="1200" dirty="0"/>
        </a:p>
      </dsp:txBody>
      <dsp:txXfrm>
        <a:off x="1846307" y="924948"/>
        <a:ext cx="989433" cy="659622"/>
      </dsp:txXfrm>
    </dsp:sp>
    <dsp:sp modelId="{69ABD09D-5F9A-47E4-886D-65E9BB5CF9B7}">
      <dsp:nvSpPr>
        <dsp:cNvPr id="0" name=""/>
        <dsp:cNvSpPr/>
      </dsp:nvSpPr>
      <dsp:spPr>
        <a:xfrm>
          <a:off x="2913958" y="595137"/>
          <a:ext cx="1649055" cy="659622"/>
        </a:xfrm>
        <a:prstGeom prst="chevron">
          <a:avLst/>
        </a:prstGeom>
        <a:solidFill>
          <a:schemeClr val="accent1">
            <a:shade val="80000"/>
            <a:hueOff val="52620"/>
            <a:satOff val="247"/>
            <a:lumOff val="828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MTO2</a:t>
          </a:r>
        </a:p>
      </dsp:txBody>
      <dsp:txXfrm>
        <a:off x="3243769" y="595137"/>
        <a:ext cx="989433" cy="659622"/>
      </dsp:txXfrm>
    </dsp:sp>
    <dsp:sp modelId="{7EE72A92-A9B1-4CC1-A79C-67061871DD83}">
      <dsp:nvSpPr>
        <dsp:cNvPr id="0" name=""/>
        <dsp:cNvSpPr/>
      </dsp:nvSpPr>
      <dsp:spPr>
        <a:xfrm>
          <a:off x="2952126" y="1361638"/>
          <a:ext cx="1649055" cy="659622"/>
        </a:xfrm>
        <a:prstGeom prst="chevron">
          <a:avLst/>
        </a:prstGeom>
        <a:solidFill>
          <a:schemeClr val="accent1">
            <a:shade val="80000"/>
            <a:hueOff val="78930"/>
            <a:satOff val="370"/>
            <a:lumOff val="1242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WL</a:t>
          </a:r>
          <a:endParaRPr lang="en-GB" sz="2000" b="1" kern="1200" dirty="0"/>
        </a:p>
      </dsp:txBody>
      <dsp:txXfrm>
        <a:off x="3281937" y="1361638"/>
        <a:ext cx="989433" cy="659622"/>
      </dsp:txXfrm>
    </dsp:sp>
    <dsp:sp modelId="{039213F9-0C81-46C8-A4B4-223A18D2D660}">
      <dsp:nvSpPr>
        <dsp:cNvPr id="0" name=""/>
        <dsp:cNvSpPr/>
      </dsp:nvSpPr>
      <dsp:spPr>
        <a:xfrm>
          <a:off x="4564902" y="924948"/>
          <a:ext cx="1649055" cy="659622"/>
        </a:xfrm>
        <a:prstGeom prst="chevron">
          <a:avLst/>
        </a:prstGeom>
        <a:solidFill>
          <a:schemeClr val="accent1">
            <a:shade val="80000"/>
            <a:hueOff val="105240"/>
            <a:satOff val="494"/>
            <a:lumOff val="1656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a:t>
          </a:r>
          <a:endParaRPr lang="en-GB" sz="2000" b="1" kern="1200" dirty="0"/>
        </a:p>
      </dsp:txBody>
      <dsp:txXfrm>
        <a:off x="4894713" y="924948"/>
        <a:ext cx="989433" cy="659622"/>
      </dsp:txXfrm>
    </dsp:sp>
    <dsp:sp modelId="{8AF00EDC-501E-4EA9-A2F5-D19BDF8FBF6D}">
      <dsp:nvSpPr>
        <dsp:cNvPr id="0" name=""/>
        <dsp:cNvSpPr/>
      </dsp:nvSpPr>
      <dsp:spPr>
        <a:xfrm>
          <a:off x="5981374" y="924948"/>
          <a:ext cx="1864141" cy="659622"/>
        </a:xfrm>
        <a:prstGeom prst="chevron">
          <a:avLst/>
        </a:prstGeom>
        <a:solidFill>
          <a:schemeClr val="accent1">
            <a:shade val="80000"/>
            <a:hueOff val="131551"/>
            <a:satOff val="617"/>
            <a:lumOff val="2070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MTO3-II?</a:t>
          </a:r>
          <a:endParaRPr lang="en-GB" sz="2000" b="1" kern="1200" dirty="0"/>
        </a:p>
      </dsp:txBody>
      <dsp:txXfrm>
        <a:off x="6311185" y="924948"/>
        <a:ext cx="1204519" cy="659622"/>
      </dsp:txXfrm>
    </dsp:sp>
    <dsp:sp modelId="{F59DDDDE-A29B-4095-8600-79E792C0711C}">
      <dsp:nvSpPr>
        <dsp:cNvPr id="0" name=""/>
        <dsp:cNvSpPr/>
      </dsp:nvSpPr>
      <dsp:spPr>
        <a:xfrm>
          <a:off x="7652839" y="906809"/>
          <a:ext cx="1649055" cy="659622"/>
        </a:xfrm>
        <a:prstGeom prst="chevron">
          <a:avLst/>
        </a:prstGeom>
        <a:solidFill>
          <a:schemeClr val="accent1">
            <a:shade val="80000"/>
            <a:hueOff val="157861"/>
            <a:satOff val="741"/>
            <a:lumOff val="2485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SCRIPTIE</a:t>
          </a:r>
          <a:endParaRPr lang="en-GB" sz="2000" b="1" kern="1200" dirty="0"/>
        </a:p>
      </dsp:txBody>
      <dsp:txXfrm>
        <a:off x="7982650" y="906809"/>
        <a:ext cx="989433" cy="659622"/>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6BED97-5112-41F8-BE3D-8DB0F6A27780}">
      <dsp:nvSpPr>
        <dsp:cNvPr id="0" name=""/>
        <dsp:cNvSpPr/>
      </dsp:nvSpPr>
      <dsp:spPr>
        <a:xfrm>
          <a:off x="0" y="455023"/>
          <a:ext cx="1706562" cy="682625"/>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STA</a:t>
          </a:r>
          <a:endParaRPr lang="en-GB" sz="2000" kern="1200" dirty="0"/>
        </a:p>
      </dsp:txBody>
      <dsp:txXfrm>
        <a:off x="341313" y="455023"/>
        <a:ext cx="1023937" cy="682625"/>
      </dsp:txXfrm>
    </dsp:sp>
    <dsp:sp modelId="{0EC78804-386B-4A87-98AD-87DABFE64555}">
      <dsp:nvSpPr>
        <dsp:cNvPr id="0" name=""/>
        <dsp:cNvSpPr/>
      </dsp:nvSpPr>
      <dsp:spPr>
        <a:xfrm>
          <a:off x="0" y="1277231"/>
          <a:ext cx="1706562" cy="682625"/>
        </a:xfrm>
        <a:prstGeom prst="chevron">
          <a:avLst/>
        </a:prstGeom>
        <a:solidFill>
          <a:schemeClr val="accent3">
            <a:hueOff val="1594969"/>
            <a:satOff val="-2251"/>
            <a:lumOff val="-9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MTO1</a:t>
          </a:r>
        </a:p>
      </dsp:txBody>
      <dsp:txXfrm>
        <a:off x="341313" y="1277231"/>
        <a:ext cx="1023937" cy="682625"/>
      </dsp:txXfrm>
    </dsp:sp>
    <dsp:sp modelId="{E29778AE-F2A9-456F-838A-DA7A24FC9306}">
      <dsp:nvSpPr>
        <dsp:cNvPr id="0" name=""/>
        <dsp:cNvSpPr/>
      </dsp:nvSpPr>
      <dsp:spPr>
        <a:xfrm>
          <a:off x="1634886" y="1277238"/>
          <a:ext cx="1706562" cy="682625"/>
        </a:xfrm>
        <a:prstGeom prst="chevron">
          <a:avLst/>
        </a:prstGeom>
        <a:solidFill>
          <a:schemeClr val="accent3">
            <a:hueOff val="3189938"/>
            <a:satOff val="-4502"/>
            <a:lumOff val="-19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 3</a:t>
          </a:r>
          <a:endParaRPr lang="en-GB" sz="2000" kern="1200" dirty="0"/>
        </a:p>
      </dsp:txBody>
      <dsp:txXfrm>
        <a:off x="1976199" y="1277238"/>
        <a:ext cx="1023937" cy="682625"/>
      </dsp:txXfrm>
    </dsp:sp>
    <dsp:sp modelId="{DC3C4CB2-9916-46A9-814B-DC3292397D38}">
      <dsp:nvSpPr>
        <dsp:cNvPr id="0" name=""/>
        <dsp:cNvSpPr/>
      </dsp:nvSpPr>
      <dsp:spPr>
        <a:xfrm>
          <a:off x="1634886" y="455023"/>
          <a:ext cx="1706562" cy="682625"/>
        </a:xfrm>
        <a:prstGeom prst="chevron">
          <a:avLst/>
        </a:prstGeom>
        <a:solidFill>
          <a:schemeClr val="accent3">
            <a:hueOff val="4784907"/>
            <a:satOff val="-6752"/>
            <a:lumOff val="-29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MTO2</a:t>
          </a:r>
          <a:endParaRPr lang="en-GB" sz="2000" kern="1200" dirty="0"/>
        </a:p>
      </dsp:txBody>
      <dsp:txXfrm>
        <a:off x="1976199" y="455023"/>
        <a:ext cx="1023937" cy="682625"/>
      </dsp:txXfrm>
    </dsp:sp>
    <dsp:sp modelId="{B2EFB660-DE77-4A6A-A094-6BC4AC1A4708}">
      <dsp:nvSpPr>
        <dsp:cNvPr id="0" name=""/>
        <dsp:cNvSpPr/>
      </dsp:nvSpPr>
      <dsp:spPr>
        <a:xfrm>
          <a:off x="3400496" y="854850"/>
          <a:ext cx="1706562" cy="682625"/>
        </a:xfrm>
        <a:prstGeom prst="chevron">
          <a:avLst/>
        </a:prstGeom>
        <a:solidFill>
          <a:schemeClr val="accent3">
            <a:hueOff val="6379876"/>
            <a:satOff val="-9003"/>
            <a:lumOff val="-39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WL</a:t>
          </a:r>
          <a:endParaRPr lang="en-GB" sz="2000" kern="1200" dirty="0"/>
        </a:p>
      </dsp:txBody>
      <dsp:txXfrm>
        <a:off x="3741809" y="854850"/>
        <a:ext cx="1023937" cy="682625"/>
      </dsp:txXfrm>
    </dsp:sp>
    <dsp:sp modelId="{BE22E671-C1DD-400D-A68C-3839BFB7FDEE}">
      <dsp:nvSpPr>
        <dsp:cNvPr id="0" name=""/>
        <dsp:cNvSpPr/>
      </dsp:nvSpPr>
      <dsp:spPr>
        <a:xfrm>
          <a:off x="5025792" y="844686"/>
          <a:ext cx="1706562" cy="682625"/>
        </a:xfrm>
        <a:prstGeom prst="chevron">
          <a:avLst/>
        </a:prstGeom>
        <a:solidFill>
          <a:schemeClr val="accent3">
            <a:hueOff val="7974844"/>
            <a:satOff val="-11254"/>
            <a:lumOff val="-49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MTO4?</a:t>
          </a:r>
          <a:endParaRPr lang="en-GB" sz="2000" kern="1200" dirty="0"/>
        </a:p>
      </dsp:txBody>
      <dsp:txXfrm>
        <a:off x="5367105" y="844686"/>
        <a:ext cx="1023937" cy="682625"/>
      </dsp:txXfrm>
    </dsp:sp>
    <dsp:sp modelId="{1F0F9A9F-48D3-41C9-838C-22A20D4C27EC}">
      <dsp:nvSpPr>
        <dsp:cNvPr id="0" name=""/>
        <dsp:cNvSpPr/>
      </dsp:nvSpPr>
      <dsp:spPr>
        <a:xfrm>
          <a:off x="6621820" y="834528"/>
          <a:ext cx="1706562" cy="682625"/>
        </a:xfrm>
        <a:prstGeom prst="chevron">
          <a:avLst/>
        </a:prstGeom>
        <a:solidFill>
          <a:schemeClr val="accent3">
            <a:hueOff val="9569813"/>
            <a:satOff val="-13505"/>
            <a:lumOff val="-58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kern="1200" dirty="0"/>
            <a:t>SCRIPTIE</a:t>
          </a:r>
          <a:endParaRPr lang="en-GB" sz="2000" kern="1200" dirty="0"/>
        </a:p>
      </dsp:txBody>
      <dsp:txXfrm>
        <a:off x="6963133" y="834528"/>
        <a:ext cx="1023937" cy="68262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4180" y="299550"/>
          <a:ext cx="1727449" cy="690979"/>
        </a:xfrm>
        <a:prstGeom prst="homePlate">
          <a:avLst/>
        </a:prstGeom>
        <a:solidFill>
          <a:srgbClr val="000A6C"/>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DSP (22)</a:t>
          </a:r>
        </a:p>
      </dsp:txBody>
      <dsp:txXfrm>
        <a:off x="4180" y="299550"/>
        <a:ext cx="1554704" cy="690979"/>
      </dsp:txXfrm>
    </dsp:sp>
    <dsp:sp modelId="{864DF424-0C9F-4EE8-9220-BBE13CF602F1}">
      <dsp:nvSpPr>
        <dsp:cNvPr id="0" name=""/>
        <dsp:cNvSpPr/>
      </dsp:nvSpPr>
      <dsp:spPr>
        <a:xfrm>
          <a:off x="1386139"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DEL (5)</a:t>
          </a:r>
          <a:endParaRPr lang="en-GB" sz="1600" kern="1200" dirty="0"/>
        </a:p>
      </dsp:txBody>
      <dsp:txXfrm>
        <a:off x="1731629" y="299550"/>
        <a:ext cx="1036470" cy="690979"/>
      </dsp:txXfrm>
    </dsp:sp>
    <dsp:sp modelId="{DE5CEE30-9264-4140-955E-1343E9B93D0D}">
      <dsp:nvSpPr>
        <dsp:cNvPr id="0" name=""/>
        <dsp:cNvSpPr/>
      </dsp:nvSpPr>
      <dsp:spPr>
        <a:xfrm>
          <a:off x="2778574" y="259059"/>
          <a:ext cx="1865316"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IM (5)</a:t>
          </a:r>
          <a:endParaRPr lang="en-GB" sz="1600" kern="1200" dirty="0"/>
        </a:p>
      </dsp:txBody>
      <dsp:txXfrm>
        <a:off x="3164555" y="259059"/>
        <a:ext cx="1093354" cy="771962"/>
      </dsp:txXfrm>
    </dsp:sp>
    <dsp:sp modelId="{89945F98-62CE-47F4-BCEA-297F93EE3C75}">
      <dsp:nvSpPr>
        <dsp:cNvPr id="0" name=""/>
        <dsp:cNvSpPr/>
      </dsp:nvSpPr>
      <dsp:spPr>
        <a:xfrm>
          <a:off x="4358609" y="259059"/>
          <a:ext cx="1759769"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DOPR (6)</a:t>
          </a:r>
          <a:endParaRPr lang="en-GB" sz="1600" kern="1200" dirty="0"/>
        </a:p>
      </dsp:txBody>
      <dsp:txXfrm>
        <a:off x="4744590" y="259059"/>
        <a:ext cx="987807" cy="771962"/>
      </dsp:txXfrm>
    </dsp:sp>
    <dsp:sp modelId="{314C993F-3B20-4685-95FA-77075270494C}">
      <dsp:nvSpPr>
        <dsp:cNvPr id="0" name=""/>
        <dsp:cNvSpPr/>
      </dsp:nvSpPr>
      <dsp:spPr>
        <a:xfrm>
          <a:off x="5855641"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ACE (5)</a:t>
          </a:r>
          <a:endParaRPr lang="en-GB" sz="1600" kern="1200" dirty="0"/>
        </a:p>
      </dsp:txBody>
      <dsp:txXfrm>
        <a:off x="6201131" y="299550"/>
        <a:ext cx="1036470" cy="690979"/>
      </dsp:txXfrm>
    </dsp:sp>
    <dsp:sp modelId="{48A2B4AC-A0CD-48D2-9043-8E1639182002}">
      <dsp:nvSpPr>
        <dsp:cNvPr id="0" name=""/>
        <dsp:cNvSpPr/>
      </dsp:nvSpPr>
      <dsp:spPr>
        <a:xfrm>
          <a:off x="7086894"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DOL (5)</a:t>
          </a:r>
          <a:endParaRPr lang="en-GB" sz="1600" kern="1200" dirty="0"/>
        </a:p>
      </dsp:txBody>
      <dsp:txXfrm>
        <a:off x="7432384" y="299550"/>
        <a:ext cx="1036470" cy="690979"/>
      </dsp:txXfrm>
    </dsp:sp>
    <dsp:sp modelId="{C7E8A219-FAF6-4330-9CB2-121504828A96}">
      <dsp:nvSpPr>
        <dsp:cNvPr id="0" name=""/>
        <dsp:cNvSpPr/>
      </dsp:nvSpPr>
      <dsp:spPr>
        <a:xfrm>
          <a:off x="8470304" y="300462"/>
          <a:ext cx="1551836"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IP (1)</a:t>
          </a:r>
          <a:endParaRPr lang="en-GB" sz="1600" kern="1200" dirty="0"/>
        </a:p>
      </dsp:txBody>
      <dsp:txXfrm>
        <a:off x="8815794" y="300462"/>
        <a:ext cx="860857" cy="690979"/>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2C7EC6-F6DD-48CE-A289-F862EB3DEE8D}">
      <dsp:nvSpPr>
        <dsp:cNvPr id="0" name=""/>
        <dsp:cNvSpPr/>
      </dsp:nvSpPr>
      <dsp:spPr>
        <a:xfrm>
          <a:off x="953"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WL</a:t>
          </a:r>
        </a:p>
      </dsp:txBody>
      <dsp:txXfrm>
        <a:off x="306740" y="315334"/>
        <a:ext cx="917361" cy="611574"/>
      </dsp:txXfrm>
    </dsp:sp>
    <dsp:sp modelId="{6911E24B-87FF-44C5-8AC9-EAC597463EC6}">
      <dsp:nvSpPr>
        <dsp:cNvPr id="0" name=""/>
        <dsp:cNvSpPr/>
      </dsp:nvSpPr>
      <dsp:spPr>
        <a:xfrm>
          <a:off x="1376996"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STA</a:t>
          </a:r>
          <a:endParaRPr lang="en-GB" sz="1800" kern="1200" dirty="0"/>
        </a:p>
      </dsp:txBody>
      <dsp:txXfrm>
        <a:off x="1682783" y="315334"/>
        <a:ext cx="917361" cy="611574"/>
      </dsp:txXfrm>
    </dsp:sp>
    <dsp:sp modelId="{9B4766BD-B757-4FA3-BC0B-C0B3EAAB6113}">
      <dsp:nvSpPr>
        <dsp:cNvPr id="0" name=""/>
        <dsp:cNvSpPr/>
      </dsp:nvSpPr>
      <dsp:spPr>
        <a:xfrm>
          <a:off x="2753038"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MTO1</a:t>
          </a:r>
          <a:endParaRPr lang="en-GB" sz="1800" kern="1200" dirty="0"/>
        </a:p>
      </dsp:txBody>
      <dsp:txXfrm>
        <a:off x="3058825" y="315334"/>
        <a:ext cx="917361" cy="611574"/>
      </dsp:txXfrm>
    </dsp:sp>
    <dsp:sp modelId="{7AD62F2C-C87F-4D88-8396-0F1A13B484D2}">
      <dsp:nvSpPr>
        <dsp:cNvPr id="0" name=""/>
        <dsp:cNvSpPr/>
      </dsp:nvSpPr>
      <dsp:spPr>
        <a:xfrm>
          <a:off x="4129080"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MTO2</a:t>
          </a:r>
          <a:endParaRPr lang="en-GB" sz="1800" kern="1200" dirty="0"/>
        </a:p>
      </dsp:txBody>
      <dsp:txXfrm>
        <a:off x="4434867" y="315334"/>
        <a:ext cx="917361" cy="611574"/>
      </dsp:txXfrm>
    </dsp:sp>
    <dsp:sp modelId="{69A18EF6-CF50-46F3-898C-7BE8FFCD80FC}">
      <dsp:nvSpPr>
        <dsp:cNvPr id="0" name=""/>
        <dsp:cNvSpPr/>
      </dsp:nvSpPr>
      <dsp:spPr>
        <a:xfrm>
          <a:off x="5505122"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MTO3</a:t>
          </a:r>
          <a:endParaRPr lang="en-GB" sz="1800" kern="1200" dirty="0"/>
        </a:p>
      </dsp:txBody>
      <dsp:txXfrm>
        <a:off x="5810909" y="315334"/>
        <a:ext cx="917361" cy="611574"/>
      </dsp:txXfrm>
    </dsp:sp>
    <dsp:sp modelId="{71BE9AF4-45C0-4DBC-B54D-B279FE9E98EC}">
      <dsp:nvSpPr>
        <dsp:cNvPr id="0" name=""/>
        <dsp:cNvSpPr/>
      </dsp:nvSpPr>
      <dsp:spPr>
        <a:xfrm>
          <a:off x="6881164"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MTO4</a:t>
          </a:r>
          <a:endParaRPr lang="en-GB" sz="1800" kern="1200" dirty="0"/>
        </a:p>
      </dsp:txBody>
      <dsp:txXfrm>
        <a:off x="7186951" y="315334"/>
        <a:ext cx="917361" cy="611574"/>
      </dsp:txXfrm>
    </dsp:sp>
    <dsp:sp modelId="{0BD14463-AFC5-49A1-AA24-A0F391690326}">
      <dsp:nvSpPr>
        <dsp:cNvPr id="0" name=""/>
        <dsp:cNvSpPr/>
      </dsp:nvSpPr>
      <dsp:spPr>
        <a:xfrm>
          <a:off x="8326657"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IOV</a:t>
          </a:r>
          <a:endParaRPr lang="en-GB" sz="1800" kern="1200" dirty="0"/>
        </a:p>
      </dsp:txBody>
      <dsp:txXfrm>
        <a:off x="8632444" y="315334"/>
        <a:ext cx="917361" cy="611574"/>
      </dsp:txXfrm>
    </dsp:sp>
    <dsp:sp modelId="{1DD9D38E-BECA-4279-8172-F19D015D5A05}">
      <dsp:nvSpPr>
        <dsp:cNvPr id="0" name=""/>
        <dsp:cNvSpPr/>
      </dsp:nvSpPr>
      <dsp:spPr>
        <a:xfrm>
          <a:off x="9343882" y="315334"/>
          <a:ext cx="1528935" cy="611574"/>
        </a:xfrm>
        <a:prstGeom prst="chevron">
          <a:avLst/>
        </a:prstGeom>
        <a:solidFill>
          <a:srgbClr val="FFA94B"/>
        </a:solidFill>
        <a:ln w="12700" cap="flat" cmpd="sng" algn="ctr">
          <a:solidFill>
            <a:srgbClr val="CC66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nl-NL" sz="1800" kern="1200" dirty="0"/>
            <a:t>SCRIPTIE</a:t>
          </a:r>
          <a:endParaRPr lang="en-GB" sz="1800" kern="1200" dirty="0"/>
        </a:p>
      </dsp:txBody>
      <dsp:txXfrm>
        <a:off x="9649669" y="315334"/>
        <a:ext cx="917361" cy="611574"/>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F2C15A-5993-4D24-BBE5-19432A48DC4E}">
      <dsp:nvSpPr>
        <dsp:cNvPr id="0" name=""/>
        <dsp:cNvSpPr/>
      </dsp:nvSpPr>
      <dsp:spPr>
        <a:xfrm>
          <a:off x="32347" y="924948"/>
          <a:ext cx="1649055" cy="659622"/>
        </a:xfrm>
        <a:prstGeom prst="chevron">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MTO1</a:t>
          </a:r>
          <a:endParaRPr lang="en-GB" sz="2000" b="1" kern="1200" dirty="0"/>
        </a:p>
      </dsp:txBody>
      <dsp:txXfrm>
        <a:off x="362158" y="924948"/>
        <a:ext cx="989433" cy="659622"/>
      </dsp:txXfrm>
    </dsp:sp>
    <dsp:sp modelId="{B7FF468D-E299-46A3-B132-7A723F55D3CE}">
      <dsp:nvSpPr>
        <dsp:cNvPr id="0" name=""/>
        <dsp:cNvSpPr/>
      </dsp:nvSpPr>
      <dsp:spPr>
        <a:xfrm>
          <a:off x="1516496" y="924948"/>
          <a:ext cx="1649055" cy="659622"/>
        </a:xfrm>
        <a:prstGeom prst="chevron">
          <a:avLst/>
        </a:prstGeom>
        <a:solidFill>
          <a:schemeClr val="accent1">
            <a:shade val="80000"/>
            <a:hueOff val="26310"/>
            <a:satOff val="123"/>
            <a:lumOff val="414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STA</a:t>
          </a:r>
          <a:endParaRPr lang="en-GB" sz="2000" b="1" kern="1200" dirty="0"/>
        </a:p>
      </dsp:txBody>
      <dsp:txXfrm>
        <a:off x="1846307" y="924948"/>
        <a:ext cx="989433" cy="659622"/>
      </dsp:txXfrm>
    </dsp:sp>
    <dsp:sp modelId="{69ABD09D-5F9A-47E4-886D-65E9BB5CF9B7}">
      <dsp:nvSpPr>
        <dsp:cNvPr id="0" name=""/>
        <dsp:cNvSpPr/>
      </dsp:nvSpPr>
      <dsp:spPr>
        <a:xfrm>
          <a:off x="2913958" y="595137"/>
          <a:ext cx="1649055" cy="659622"/>
        </a:xfrm>
        <a:prstGeom prst="chevron">
          <a:avLst/>
        </a:prstGeom>
        <a:solidFill>
          <a:schemeClr val="accent1">
            <a:shade val="80000"/>
            <a:hueOff val="52620"/>
            <a:satOff val="247"/>
            <a:lumOff val="828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MTO2</a:t>
          </a:r>
        </a:p>
      </dsp:txBody>
      <dsp:txXfrm>
        <a:off x="3243769" y="595137"/>
        <a:ext cx="989433" cy="659622"/>
      </dsp:txXfrm>
    </dsp:sp>
    <dsp:sp modelId="{7EE72A92-A9B1-4CC1-A79C-67061871DD83}">
      <dsp:nvSpPr>
        <dsp:cNvPr id="0" name=""/>
        <dsp:cNvSpPr/>
      </dsp:nvSpPr>
      <dsp:spPr>
        <a:xfrm>
          <a:off x="2952126" y="1361638"/>
          <a:ext cx="1649055" cy="659622"/>
        </a:xfrm>
        <a:prstGeom prst="chevron">
          <a:avLst/>
        </a:prstGeom>
        <a:solidFill>
          <a:schemeClr val="accent1">
            <a:shade val="80000"/>
            <a:hueOff val="78930"/>
            <a:satOff val="370"/>
            <a:lumOff val="1242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WL</a:t>
          </a:r>
          <a:endParaRPr lang="en-GB" sz="2000" b="1" kern="1200" dirty="0"/>
        </a:p>
      </dsp:txBody>
      <dsp:txXfrm>
        <a:off x="3281937" y="1361638"/>
        <a:ext cx="989433" cy="659622"/>
      </dsp:txXfrm>
    </dsp:sp>
    <dsp:sp modelId="{039213F9-0C81-46C8-A4B4-223A18D2D660}">
      <dsp:nvSpPr>
        <dsp:cNvPr id="0" name=""/>
        <dsp:cNvSpPr/>
      </dsp:nvSpPr>
      <dsp:spPr>
        <a:xfrm>
          <a:off x="4564902" y="924948"/>
          <a:ext cx="1649055" cy="659622"/>
        </a:xfrm>
        <a:prstGeom prst="chevron">
          <a:avLst/>
        </a:prstGeom>
        <a:solidFill>
          <a:schemeClr val="accent1">
            <a:shade val="80000"/>
            <a:hueOff val="105240"/>
            <a:satOff val="494"/>
            <a:lumOff val="1656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a:t>
          </a:r>
          <a:endParaRPr lang="en-GB" sz="2000" b="1" kern="1200" dirty="0"/>
        </a:p>
      </dsp:txBody>
      <dsp:txXfrm>
        <a:off x="4894713" y="924948"/>
        <a:ext cx="989433" cy="659622"/>
      </dsp:txXfrm>
    </dsp:sp>
    <dsp:sp modelId="{8AF00EDC-501E-4EA9-A2F5-D19BDF8FBF6D}">
      <dsp:nvSpPr>
        <dsp:cNvPr id="0" name=""/>
        <dsp:cNvSpPr/>
      </dsp:nvSpPr>
      <dsp:spPr>
        <a:xfrm>
          <a:off x="5981374" y="924948"/>
          <a:ext cx="1864141" cy="659622"/>
        </a:xfrm>
        <a:prstGeom prst="chevron">
          <a:avLst/>
        </a:prstGeom>
        <a:solidFill>
          <a:schemeClr val="accent1">
            <a:shade val="80000"/>
            <a:hueOff val="131551"/>
            <a:satOff val="617"/>
            <a:lumOff val="2070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MTO3-II?</a:t>
          </a:r>
          <a:endParaRPr lang="en-GB" sz="2000" b="1" kern="1200" dirty="0"/>
        </a:p>
      </dsp:txBody>
      <dsp:txXfrm>
        <a:off x="6311185" y="924948"/>
        <a:ext cx="1204519" cy="659622"/>
      </dsp:txXfrm>
    </dsp:sp>
    <dsp:sp modelId="{F59DDDDE-A29B-4095-8600-79E792C0711C}">
      <dsp:nvSpPr>
        <dsp:cNvPr id="0" name=""/>
        <dsp:cNvSpPr/>
      </dsp:nvSpPr>
      <dsp:spPr>
        <a:xfrm>
          <a:off x="7652839" y="906809"/>
          <a:ext cx="1649055" cy="659622"/>
        </a:xfrm>
        <a:prstGeom prst="chevron">
          <a:avLst/>
        </a:prstGeom>
        <a:solidFill>
          <a:schemeClr val="accent1">
            <a:shade val="80000"/>
            <a:hueOff val="157861"/>
            <a:satOff val="741"/>
            <a:lumOff val="2485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nl-NL" sz="2000" b="1" kern="1200" dirty="0"/>
            <a:t>SCRIPTIE</a:t>
          </a:r>
          <a:endParaRPr lang="en-GB" sz="2000" b="1" kern="1200" dirty="0"/>
        </a:p>
      </dsp:txBody>
      <dsp:txXfrm>
        <a:off x="7982650" y="906809"/>
        <a:ext cx="989433" cy="65962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0" y="1089960"/>
          <a:ext cx="1770168" cy="708067"/>
        </a:xfrm>
        <a:prstGeom prst="homePlate">
          <a:avLst/>
        </a:prstGeom>
        <a:solidFill>
          <a:srgbClr val="E46C0A"/>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 (21)</a:t>
          </a:r>
        </a:p>
      </dsp:txBody>
      <dsp:txXfrm>
        <a:off x="0" y="1089960"/>
        <a:ext cx="1593151" cy="708067"/>
      </dsp:txXfrm>
    </dsp:sp>
    <dsp:sp modelId="{864DF424-0C9F-4EE8-9220-BBE13CF602F1}">
      <dsp:nvSpPr>
        <dsp:cNvPr id="0" name=""/>
        <dsp:cNvSpPr/>
      </dsp:nvSpPr>
      <dsp:spPr>
        <a:xfrm>
          <a:off x="1411497" y="1089960"/>
          <a:ext cx="1505333"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WL (3)</a:t>
          </a:r>
          <a:endParaRPr lang="en-GB" sz="1600" kern="1200" dirty="0"/>
        </a:p>
      </dsp:txBody>
      <dsp:txXfrm>
        <a:off x="1765531" y="1089960"/>
        <a:ext cx="797266" cy="708067"/>
      </dsp:txXfrm>
    </dsp:sp>
    <dsp:sp modelId="{D6BF4564-6F35-4117-A345-B86C09B6F573}">
      <dsp:nvSpPr>
        <dsp:cNvPr id="0" name=""/>
        <dsp:cNvSpPr/>
      </dsp:nvSpPr>
      <dsp:spPr>
        <a:xfrm>
          <a:off x="2618929" y="1050461"/>
          <a:ext cx="1955664" cy="826307"/>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MTO1 (3)</a:t>
          </a:r>
          <a:endParaRPr lang="en-GB" sz="1600" kern="1200" dirty="0"/>
        </a:p>
      </dsp:txBody>
      <dsp:txXfrm>
        <a:off x="3032083" y="1050461"/>
        <a:ext cx="1129357" cy="826307"/>
      </dsp:txXfrm>
    </dsp:sp>
    <dsp:sp modelId="{314C993F-3B20-4685-95FA-77075270494C}">
      <dsp:nvSpPr>
        <dsp:cNvPr id="0" name=""/>
        <dsp:cNvSpPr/>
      </dsp:nvSpPr>
      <dsp:spPr>
        <a:xfrm>
          <a:off x="4284002" y="1118800"/>
          <a:ext cx="1843594"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MTO2 (4)</a:t>
          </a:r>
          <a:endParaRPr lang="en-GB" sz="1600" kern="1200" dirty="0"/>
        </a:p>
      </dsp:txBody>
      <dsp:txXfrm>
        <a:off x="4638036" y="1118800"/>
        <a:ext cx="1135527" cy="708067"/>
      </dsp:txXfrm>
    </dsp:sp>
    <dsp:sp modelId="{70F8FA74-B5E5-4DE9-914C-C77A26B80C8E}">
      <dsp:nvSpPr>
        <dsp:cNvPr id="0" name=""/>
        <dsp:cNvSpPr/>
      </dsp:nvSpPr>
      <dsp:spPr>
        <a:xfrm>
          <a:off x="5758811" y="1050418"/>
          <a:ext cx="1922119" cy="826845"/>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MTO3 (4)</a:t>
          </a:r>
          <a:endParaRPr lang="en-GB" sz="1600" kern="1200" dirty="0"/>
        </a:p>
      </dsp:txBody>
      <dsp:txXfrm>
        <a:off x="6172234" y="1050418"/>
        <a:ext cx="1095274" cy="826845"/>
      </dsp:txXfrm>
    </dsp:sp>
    <dsp:sp modelId="{C7E8A219-FAF6-4330-9CB2-121504828A96}">
      <dsp:nvSpPr>
        <dsp:cNvPr id="0" name=""/>
        <dsp:cNvSpPr/>
      </dsp:nvSpPr>
      <dsp:spPr>
        <a:xfrm>
          <a:off x="7371441" y="1109807"/>
          <a:ext cx="1770168"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MTO4 (3)</a:t>
          </a:r>
          <a:endParaRPr lang="en-GB" sz="1600" kern="1200" dirty="0"/>
        </a:p>
      </dsp:txBody>
      <dsp:txXfrm>
        <a:off x="7725475" y="1109807"/>
        <a:ext cx="1062101" cy="708067"/>
      </dsp:txXfrm>
    </dsp:sp>
    <dsp:sp modelId="{1A01B92A-506F-49FB-B235-6A01112072FE}">
      <dsp:nvSpPr>
        <dsp:cNvPr id="0" name=""/>
        <dsp:cNvSpPr/>
      </dsp:nvSpPr>
      <dsp:spPr>
        <a:xfrm>
          <a:off x="8643523" y="1109807"/>
          <a:ext cx="1454140"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IOV(3)</a:t>
          </a:r>
          <a:endParaRPr lang="en-GB" sz="1600" kern="1200" dirty="0"/>
        </a:p>
      </dsp:txBody>
      <dsp:txXfrm>
        <a:off x="8997557" y="1109807"/>
        <a:ext cx="746073" cy="70806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4180" y="299550"/>
          <a:ext cx="1727449" cy="690979"/>
        </a:xfrm>
        <a:prstGeom prst="homePlate">
          <a:avLst/>
        </a:prstGeom>
        <a:solidFill>
          <a:srgbClr val="000A6C"/>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DSP (22)</a:t>
          </a:r>
        </a:p>
      </dsp:txBody>
      <dsp:txXfrm>
        <a:off x="4180" y="299550"/>
        <a:ext cx="1554704" cy="690979"/>
      </dsp:txXfrm>
    </dsp:sp>
    <dsp:sp modelId="{864DF424-0C9F-4EE8-9220-BBE13CF602F1}">
      <dsp:nvSpPr>
        <dsp:cNvPr id="0" name=""/>
        <dsp:cNvSpPr/>
      </dsp:nvSpPr>
      <dsp:spPr>
        <a:xfrm>
          <a:off x="1386139"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DEL (5)</a:t>
          </a:r>
          <a:endParaRPr lang="en-GB" sz="1600" kern="1200" dirty="0"/>
        </a:p>
      </dsp:txBody>
      <dsp:txXfrm>
        <a:off x="1731629" y="299550"/>
        <a:ext cx="1036470" cy="690979"/>
      </dsp:txXfrm>
    </dsp:sp>
    <dsp:sp modelId="{DE5CEE30-9264-4140-955E-1343E9B93D0D}">
      <dsp:nvSpPr>
        <dsp:cNvPr id="0" name=""/>
        <dsp:cNvSpPr/>
      </dsp:nvSpPr>
      <dsp:spPr>
        <a:xfrm>
          <a:off x="2778574" y="259059"/>
          <a:ext cx="1865316"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IM (5)</a:t>
          </a:r>
          <a:endParaRPr lang="en-GB" sz="1600" kern="1200" dirty="0"/>
        </a:p>
      </dsp:txBody>
      <dsp:txXfrm>
        <a:off x="3164555" y="259059"/>
        <a:ext cx="1093354" cy="771962"/>
      </dsp:txXfrm>
    </dsp:sp>
    <dsp:sp modelId="{89945F98-62CE-47F4-BCEA-297F93EE3C75}">
      <dsp:nvSpPr>
        <dsp:cNvPr id="0" name=""/>
        <dsp:cNvSpPr/>
      </dsp:nvSpPr>
      <dsp:spPr>
        <a:xfrm>
          <a:off x="4358609" y="259059"/>
          <a:ext cx="1759769" cy="771962"/>
        </a:xfrm>
        <a:prstGeom prst="chevron">
          <a:avLst/>
        </a:prstGeom>
        <a:solidFill>
          <a:srgbClr val="5047FF"/>
        </a:solidFill>
        <a:ln w="38100" cap="flat" cmpd="sng" algn="ctr">
          <a:solidFill>
            <a:srgbClr val="07008E"/>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DOPR (6)</a:t>
          </a:r>
          <a:endParaRPr lang="en-GB" sz="1600" kern="1200" dirty="0"/>
        </a:p>
      </dsp:txBody>
      <dsp:txXfrm>
        <a:off x="4744590" y="259059"/>
        <a:ext cx="987807" cy="771962"/>
      </dsp:txXfrm>
    </dsp:sp>
    <dsp:sp modelId="{314C993F-3B20-4685-95FA-77075270494C}">
      <dsp:nvSpPr>
        <dsp:cNvPr id="0" name=""/>
        <dsp:cNvSpPr/>
      </dsp:nvSpPr>
      <dsp:spPr>
        <a:xfrm>
          <a:off x="5855641"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ACE (5)</a:t>
          </a:r>
          <a:endParaRPr lang="en-GB" sz="1600" kern="1200" dirty="0"/>
        </a:p>
      </dsp:txBody>
      <dsp:txXfrm>
        <a:off x="6201131" y="299550"/>
        <a:ext cx="1036470" cy="690979"/>
      </dsp:txXfrm>
    </dsp:sp>
    <dsp:sp modelId="{48A2B4AC-A0CD-48D2-9043-8E1639182002}">
      <dsp:nvSpPr>
        <dsp:cNvPr id="0" name=""/>
        <dsp:cNvSpPr/>
      </dsp:nvSpPr>
      <dsp:spPr>
        <a:xfrm>
          <a:off x="7086894" y="299550"/>
          <a:ext cx="1727449"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DOL (5)</a:t>
          </a:r>
          <a:endParaRPr lang="en-GB" sz="1600" kern="1200" dirty="0"/>
        </a:p>
      </dsp:txBody>
      <dsp:txXfrm>
        <a:off x="7432384" y="299550"/>
        <a:ext cx="1036470" cy="690979"/>
      </dsp:txXfrm>
    </dsp:sp>
    <dsp:sp modelId="{C7E8A219-FAF6-4330-9CB2-121504828A96}">
      <dsp:nvSpPr>
        <dsp:cNvPr id="0" name=""/>
        <dsp:cNvSpPr/>
      </dsp:nvSpPr>
      <dsp:spPr>
        <a:xfrm>
          <a:off x="8470304" y="300462"/>
          <a:ext cx="1551836" cy="690979"/>
        </a:xfrm>
        <a:prstGeom prst="chevron">
          <a:avLst/>
        </a:prstGeom>
        <a:solidFill>
          <a:srgbClr val="5047F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IP (1)</a:t>
          </a:r>
          <a:endParaRPr lang="en-GB" sz="1600" kern="1200" dirty="0"/>
        </a:p>
      </dsp:txBody>
      <dsp:txXfrm>
        <a:off x="8815794" y="300462"/>
        <a:ext cx="860857" cy="69097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0" y="1089960"/>
          <a:ext cx="1770168" cy="708067"/>
        </a:xfrm>
        <a:prstGeom prst="homePlate">
          <a:avLst/>
        </a:prstGeom>
        <a:solidFill>
          <a:srgbClr val="E46C0A"/>
        </a:solidFill>
        <a:ln w="5715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 (21)</a:t>
          </a:r>
        </a:p>
      </dsp:txBody>
      <dsp:txXfrm>
        <a:off x="0" y="1089960"/>
        <a:ext cx="1593151" cy="708067"/>
      </dsp:txXfrm>
    </dsp:sp>
    <dsp:sp modelId="{864DF424-0C9F-4EE8-9220-BBE13CF602F1}">
      <dsp:nvSpPr>
        <dsp:cNvPr id="0" name=""/>
        <dsp:cNvSpPr/>
      </dsp:nvSpPr>
      <dsp:spPr>
        <a:xfrm>
          <a:off x="1411497" y="1089960"/>
          <a:ext cx="1505333"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WL (3)</a:t>
          </a:r>
          <a:endParaRPr lang="en-GB" sz="1600" kern="1200" dirty="0"/>
        </a:p>
      </dsp:txBody>
      <dsp:txXfrm>
        <a:off x="1765531" y="1089960"/>
        <a:ext cx="797266" cy="708067"/>
      </dsp:txXfrm>
    </dsp:sp>
    <dsp:sp modelId="{D6BF4564-6F35-4117-A345-B86C09B6F573}">
      <dsp:nvSpPr>
        <dsp:cNvPr id="0" name=""/>
        <dsp:cNvSpPr/>
      </dsp:nvSpPr>
      <dsp:spPr>
        <a:xfrm>
          <a:off x="2618929" y="1050461"/>
          <a:ext cx="1955664" cy="826307"/>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MTO1 (3)</a:t>
          </a:r>
          <a:endParaRPr lang="en-GB" sz="1600" kern="1200" dirty="0"/>
        </a:p>
      </dsp:txBody>
      <dsp:txXfrm>
        <a:off x="3032083" y="1050461"/>
        <a:ext cx="1129357" cy="826307"/>
      </dsp:txXfrm>
    </dsp:sp>
    <dsp:sp modelId="{314C993F-3B20-4685-95FA-77075270494C}">
      <dsp:nvSpPr>
        <dsp:cNvPr id="0" name=""/>
        <dsp:cNvSpPr/>
      </dsp:nvSpPr>
      <dsp:spPr>
        <a:xfrm>
          <a:off x="4284002" y="1118800"/>
          <a:ext cx="1843594"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MTO2 (4)</a:t>
          </a:r>
          <a:endParaRPr lang="en-GB" sz="1600" kern="1200" dirty="0"/>
        </a:p>
      </dsp:txBody>
      <dsp:txXfrm>
        <a:off x="4638036" y="1118800"/>
        <a:ext cx="1135527" cy="708067"/>
      </dsp:txXfrm>
    </dsp:sp>
    <dsp:sp modelId="{70F8FA74-B5E5-4DE9-914C-C77A26B80C8E}">
      <dsp:nvSpPr>
        <dsp:cNvPr id="0" name=""/>
        <dsp:cNvSpPr/>
      </dsp:nvSpPr>
      <dsp:spPr>
        <a:xfrm>
          <a:off x="5758811" y="1050418"/>
          <a:ext cx="1922119" cy="826845"/>
        </a:xfrm>
        <a:prstGeom prst="chevron">
          <a:avLst/>
        </a:prstGeom>
        <a:solidFill>
          <a:srgbClr val="FFA94B"/>
        </a:solidFill>
        <a:ln w="38100" cap="flat" cmpd="sng" algn="ctr">
          <a:solidFill>
            <a:srgbClr val="E46C0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MTO3 (4)</a:t>
          </a:r>
          <a:endParaRPr lang="en-GB" sz="1600" kern="1200" dirty="0"/>
        </a:p>
      </dsp:txBody>
      <dsp:txXfrm>
        <a:off x="6172234" y="1050418"/>
        <a:ext cx="1095274" cy="826845"/>
      </dsp:txXfrm>
    </dsp:sp>
    <dsp:sp modelId="{C7E8A219-FAF6-4330-9CB2-121504828A96}">
      <dsp:nvSpPr>
        <dsp:cNvPr id="0" name=""/>
        <dsp:cNvSpPr/>
      </dsp:nvSpPr>
      <dsp:spPr>
        <a:xfrm>
          <a:off x="7371441" y="1109807"/>
          <a:ext cx="1770168"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MTO4 (3)</a:t>
          </a:r>
          <a:endParaRPr lang="en-GB" sz="1600" kern="1200" dirty="0"/>
        </a:p>
      </dsp:txBody>
      <dsp:txXfrm>
        <a:off x="7725475" y="1109807"/>
        <a:ext cx="1062101" cy="708067"/>
      </dsp:txXfrm>
    </dsp:sp>
    <dsp:sp modelId="{1A01B92A-506F-49FB-B235-6A01112072FE}">
      <dsp:nvSpPr>
        <dsp:cNvPr id="0" name=""/>
        <dsp:cNvSpPr/>
      </dsp:nvSpPr>
      <dsp:spPr>
        <a:xfrm>
          <a:off x="8643523" y="1109807"/>
          <a:ext cx="1454140" cy="708067"/>
        </a:xfrm>
        <a:prstGeom prst="chevron">
          <a:avLst/>
        </a:prstGeom>
        <a:solidFill>
          <a:srgbClr val="FFA94B"/>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IOV(3)</a:t>
          </a:r>
          <a:endParaRPr lang="en-GB" sz="1600" kern="1200" dirty="0"/>
        </a:p>
      </dsp:txBody>
      <dsp:txXfrm>
        <a:off x="8997557" y="1109807"/>
        <a:ext cx="746073" cy="70806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020A1-8BD2-4CD0-8CF6-EA848408DDC3}">
      <dsp:nvSpPr>
        <dsp:cNvPr id="0" name=""/>
        <dsp:cNvSpPr/>
      </dsp:nvSpPr>
      <dsp:spPr>
        <a:xfrm>
          <a:off x="503" y="0"/>
          <a:ext cx="3380848" cy="734045"/>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Militaire Operaties </a:t>
          </a:r>
        </a:p>
      </dsp:txBody>
      <dsp:txXfrm>
        <a:off x="503" y="0"/>
        <a:ext cx="3197337" cy="734045"/>
      </dsp:txXfrm>
    </dsp:sp>
    <dsp:sp modelId="{C7E8A219-FAF6-4330-9CB2-121504828A96}">
      <dsp:nvSpPr>
        <dsp:cNvPr id="0" name=""/>
        <dsp:cNvSpPr/>
      </dsp:nvSpPr>
      <dsp:spPr>
        <a:xfrm>
          <a:off x="2662358" y="0"/>
          <a:ext cx="3231768" cy="734045"/>
        </a:xfrm>
        <a:prstGeom prst="chevron">
          <a:avLst/>
        </a:prstGeom>
        <a:solidFill>
          <a:schemeClr val="accent4">
            <a:hueOff val="-8110302"/>
            <a:satOff val="2573"/>
            <a:lumOff val="-235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endParaRPr lang="en-GB" sz="1600" kern="1200" dirty="0"/>
        </a:p>
      </dsp:txBody>
      <dsp:txXfrm>
        <a:off x="3029381" y="0"/>
        <a:ext cx="2497723" cy="734045"/>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0.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8A3631-EF16-4535-B007-4C8AF3A048BB}" type="datetimeFigureOut">
              <a:rPr lang="en-GB" smtClean="0"/>
              <a:t>23/12/2023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CC6548-BA51-4961-88E2-EE94DB9EA9D6}" type="slidenum">
              <a:rPr lang="en-GB" smtClean="0"/>
              <a:t>‹#›</a:t>
            </a:fld>
            <a:endParaRPr lang="en-GB"/>
          </a:p>
        </p:txBody>
      </p:sp>
    </p:spTree>
    <p:extLst>
      <p:ext uri="{BB962C8B-B14F-4D97-AF65-F5344CB8AC3E}">
        <p14:creationId xmlns:p14="http://schemas.microsoft.com/office/powerpoint/2010/main" val="28743314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2 delen,</a:t>
            </a:r>
          </a:p>
          <a:p>
            <a:r>
              <a:rPr lang="nl-NL" dirty="0"/>
              <a:t>Deel 1 objectief opstellen</a:t>
            </a:r>
          </a:p>
          <a:p>
            <a:r>
              <a:rPr lang="nl-NL" dirty="0"/>
              <a:t>Deel 2 subjectief </a:t>
            </a:r>
            <a:r>
              <a:rPr lang="nl-NL" dirty="0">
                <a:sym typeface="Wingdings" panose="05000000000000000000" pitchFamily="2" charset="2"/>
              </a:rPr>
              <a:t></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a:t>
            </a:fld>
            <a:endParaRPr lang="en-GB"/>
          </a:p>
        </p:txBody>
      </p:sp>
    </p:spTree>
    <p:extLst>
      <p:ext uri="{BB962C8B-B14F-4D97-AF65-F5344CB8AC3E}">
        <p14:creationId xmlns:p14="http://schemas.microsoft.com/office/powerpoint/2010/main" val="2137908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Wanneer we inzoomen op deze leerlijnen en kijken naar de inhoud en theorie die hier besproken en of toegepast wordt, zijn er vier vakken binnen de Basis fase die Statistische voorkennis gebruiken. Voor DSP zijn dit de vakken IM (informatiemanagement) en DOPR (</a:t>
            </a:r>
            <a:r>
              <a:rPr lang="en-GB" sz="1800" b="0" i="0" u="none" strike="noStrike" baseline="0" dirty="0" err="1">
                <a:latin typeface="RijksoverheidSerif-Regular"/>
              </a:rPr>
              <a:t>Defensie</a:t>
            </a:r>
            <a:r>
              <a:rPr lang="en-GB" sz="1800" b="0" i="0" u="none" strike="noStrike" baseline="0" dirty="0">
                <a:latin typeface="RijksoverheidSerif-Regular"/>
              </a:rPr>
              <a:t> Operations Research). Binnen de MTO </a:t>
            </a:r>
            <a:r>
              <a:rPr lang="en-GB" sz="1800" b="0" i="0" u="none" strike="noStrike" baseline="0" dirty="0" err="1">
                <a:latin typeface="RijksoverheidSerif-Regular"/>
              </a:rPr>
              <a:t>leerlijn</a:t>
            </a:r>
            <a:r>
              <a:rPr lang="en-GB" sz="1800" b="0" i="0" u="none" strike="noStrike" baseline="0" dirty="0">
                <a:latin typeface="RijksoverheidSerif-Regular"/>
              </a:rPr>
              <a:t> </a:t>
            </a:r>
            <a:r>
              <a:rPr lang="en-GB" sz="1800" b="0" i="0" u="none" strike="noStrike" baseline="0" dirty="0" err="1">
                <a:latin typeface="RijksoverheidSerif-Regular"/>
              </a:rPr>
              <a:t>geldt</a:t>
            </a:r>
            <a:r>
              <a:rPr lang="en-GB" sz="1800" b="0" i="0" u="none" strike="noStrike" baseline="0" dirty="0">
                <a:latin typeface="RijksoverheidSerif-Regular"/>
              </a:rPr>
              <a:t> </a:t>
            </a:r>
            <a:r>
              <a:rPr lang="en-GB" sz="1800" b="0" i="0" u="none" strike="noStrike" baseline="0" dirty="0" err="1">
                <a:latin typeface="RijksoverheidSerif-Regular"/>
              </a:rPr>
              <a:t>dit</a:t>
            </a:r>
            <a:r>
              <a:rPr lang="en-GB" sz="1800" b="0" i="0" u="none" strike="noStrike" baseline="0" dirty="0">
                <a:latin typeface="RijksoverheidSerif-Regular"/>
              </a:rPr>
              <a:t> </a:t>
            </a:r>
            <a:r>
              <a:rPr lang="en-GB" sz="1800" b="0" i="0" u="none" strike="noStrike" baseline="0" dirty="0" err="1">
                <a:latin typeface="RijksoverheidSerif-Regular"/>
              </a:rPr>
              <a:t>voor</a:t>
            </a:r>
            <a:r>
              <a:rPr lang="en-GB" sz="1800" b="0" i="0" u="none" strike="noStrike" baseline="0" dirty="0">
                <a:latin typeface="RijksoverheidSerif-Regular"/>
              </a:rPr>
              <a:t> de </a:t>
            </a:r>
            <a:r>
              <a:rPr lang="en-GB" sz="1800" b="0" i="0" u="none" strike="noStrike" baseline="0" dirty="0" err="1">
                <a:latin typeface="RijksoverheidSerif-Regular"/>
              </a:rPr>
              <a:t>vakken</a:t>
            </a:r>
            <a:r>
              <a:rPr lang="en-GB" sz="1800" b="0" i="0" u="none" strike="noStrike" baseline="0" dirty="0">
                <a:latin typeface="RijksoverheidSerif-Regular"/>
              </a:rPr>
              <a:t> MTO1 (</a:t>
            </a:r>
            <a:r>
              <a:rPr lang="en-GB" sz="1800" b="0" i="0" u="none" strike="noStrike" baseline="0" dirty="0" err="1">
                <a:latin typeface="RijksoverheidSerif-Regular"/>
              </a:rPr>
              <a:t>binnen</a:t>
            </a:r>
            <a:r>
              <a:rPr lang="en-GB" sz="1800" b="0" i="0" u="none" strike="noStrike" baseline="0" dirty="0">
                <a:latin typeface="RijksoverheidSerif-Regular"/>
              </a:rPr>
              <a:t> </a:t>
            </a:r>
            <a:r>
              <a:rPr lang="en-GB" sz="1800" b="0" i="0" u="none" strike="noStrike" baseline="0" dirty="0" err="1">
                <a:latin typeface="RijksoverheidSerif-Regular"/>
              </a:rPr>
              <a:t>gezamelijke</a:t>
            </a:r>
            <a:r>
              <a:rPr lang="en-GB" sz="1800" b="0" i="0" u="none" strike="noStrike" baseline="0" dirty="0">
                <a:latin typeface="RijksoverheidSerif-Regular"/>
              </a:rPr>
              <a:t> p) </a:t>
            </a:r>
            <a:r>
              <a:rPr lang="en-GB" sz="1800" b="0" i="0" u="none" strike="noStrike" baseline="0" dirty="0" err="1">
                <a:latin typeface="RijksoverheidSerif-Regular"/>
              </a:rPr>
              <a:t>en</a:t>
            </a:r>
            <a:r>
              <a:rPr lang="en-GB" sz="1800" b="0" i="0" u="none" strike="noStrike" baseline="0" dirty="0">
                <a:latin typeface="RijksoverheidSerif-Regular"/>
              </a:rPr>
              <a:t> </a:t>
            </a:r>
            <a:r>
              <a:rPr lang="en-GB" sz="1800" b="0" i="0" u="none" strike="noStrike" baseline="0" dirty="0" err="1">
                <a:latin typeface="RijksoverheidSerif-Regular"/>
              </a:rPr>
              <a:t>voor</a:t>
            </a:r>
            <a:r>
              <a:rPr lang="en-GB" sz="1800" b="0" i="0" u="none" strike="noStrike" baseline="0" dirty="0">
                <a:latin typeface="RijksoverheidSerif-Regular"/>
              </a:rPr>
              <a:t> MTO3, </a:t>
            </a:r>
            <a:r>
              <a:rPr lang="en-GB" sz="1800" b="0" i="0" u="none" strike="noStrike" baseline="0" dirty="0" err="1">
                <a:latin typeface="RijksoverheidSerif-Regular"/>
              </a:rPr>
              <a:t>waarin</a:t>
            </a:r>
            <a:r>
              <a:rPr lang="en-GB" sz="1800" b="0" i="0" u="none" strike="noStrike" baseline="0" dirty="0">
                <a:latin typeface="RijksoverheidSerif-Regular"/>
              </a:rPr>
              <a:t> de </a:t>
            </a:r>
            <a:r>
              <a:rPr lang="en-GB" sz="1800" b="0" i="0" u="none" strike="noStrike" baseline="0" dirty="0" err="1">
                <a:latin typeface="RijksoverheidSerif-Regular"/>
              </a:rPr>
              <a:t>studenten</a:t>
            </a:r>
            <a:r>
              <a:rPr lang="en-GB" sz="1800" b="0" i="0" u="none" strike="noStrike" baseline="0" dirty="0">
                <a:latin typeface="RijksoverheidSerif-Regular"/>
              </a:rPr>
              <a:t> </a:t>
            </a:r>
            <a:r>
              <a:rPr lang="en-GB" sz="1800" b="0" i="0" u="none" strike="noStrike" baseline="0" dirty="0" err="1">
                <a:latin typeface="RijksoverheidSerif-Regular"/>
              </a:rPr>
              <a:t>kwantitatieve</a:t>
            </a:r>
            <a:r>
              <a:rPr lang="en-GB" sz="1800" b="0" i="0" u="none" strike="noStrike" baseline="0" dirty="0">
                <a:latin typeface="RijksoverheidSerif-Regular"/>
              </a:rPr>
              <a:t> analyses </a:t>
            </a:r>
            <a:r>
              <a:rPr lang="en-GB" sz="1800" b="0" i="0" u="none" strike="noStrike" baseline="0" dirty="0" err="1">
                <a:latin typeface="RijksoverheidSerif-Regular"/>
              </a:rPr>
              <a:t>uitvoeren</a:t>
            </a:r>
            <a:r>
              <a:rPr lang="en-GB" sz="1800" b="0" i="0" u="none" strike="noStrike" baseline="0" dirty="0">
                <a:latin typeface="RijksoverheidSerif-Regular"/>
              </a:rPr>
              <a:t> op </a:t>
            </a:r>
            <a:r>
              <a:rPr lang="en-GB" sz="1800" b="0" i="0" u="none" strike="noStrike" baseline="0" dirty="0" err="1">
                <a:latin typeface="RijksoverheidSerif-Regular"/>
              </a:rPr>
              <a:t>een</a:t>
            </a:r>
            <a:r>
              <a:rPr lang="en-GB" sz="1800" b="0" i="0" u="none" strike="noStrike" baseline="0" dirty="0">
                <a:latin typeface="RijksoverheidSerif-Regular"/>
              </a:rPr>
              <a:t> </a:t>
            </a:r>
            <a:r>
              <a:rPr lang="en-GB" sz="1800" b="0" i="0" u="none" strike="noStrike" baseline="0" dirty="0" err="1">
                <a:latin typeface="RijksoverheidSerif-Regular"/>
              </a:rPr>
              <a:t>aantal</a:t>
            </a:r>
            <a:r>
              <a:rPr lang="en-GB" sz="1800" b="0" i="0" u="none" strike="noStrike" baseline="0" dirty="0">
                <a:latin typeface="RijksoverheidSerif-Regular"/>
              </a:rPr>
              <a:t> datasets. </a:t>
            </a:r>
          </a:p>
          <a:p>
            <a:endParaRPr lang="en-GB" sz="1800" b="0" i="0" u="none" strike="noStrike" baseline="0" dirty="0">
              <a:latin typeface="RijksoverheidSerif-Regular"/>
            </a:endParaRPr>
          </a:p>
          <a:p>
            <a:r>
              <a:rPr lang="en-GB" sz="1800" b="0" i="0" u="none" strike="noStrike" baseline="0" dirty="0" err="1">
                <a:latin typeface="RijksoverheidSerif-Regular"/>
              </a:rPr>
              <a:t>Statistiek</a:t>
            </a:r>
            <a:r>
              <a:rPr lang="en-GB" sz="1800" b="0" i="0" u="none" strike="noStrike" baseline="0" dirty="0">
                <a:latin typeface="RijksoverheidSerif-Regular"/>
              </a:rPr>
              <a:t> </a:t>
            </a:r>
            <a:r>
              <a:rPr lang="en-GB" sz="1800" b="0" i="0" u="none" strike="noStrike" baseline="0" dirty="0" err="1">
                <a:latin typeface="RijksoverheidSerif-Regular"/>
              </a:rPr>
              <a:t>valt</a:t>
            </a:r>
            <a:r>
              <a:rPr lang="en-GB" sz="1800" b="0" i="0" u="none" strike="noStrike" baseline="0" dirty="0">
                <a:latin typeface="RijksoverheidSerif-Regular"/>
              </a:rPr>
              <a:t> </a:t>
            </a:r>
            <a:r>
              <a:rPr lang="en-GB" sz="1800" b="0" i="0" u="none" strike="noStrike" baseline="0" dirty="0" err="1">
                <a:latin typeface="RijksoverheidSerif-Regular"/>
              </a:rPr>
              <a:t>dus</a:t>
            </a:r>
            <a:r>
              <a:rPr lang="en-GB" sz="1800" b="0" i="0" u="none" strike="noStrike" baseline="0" dirty="0">
                <a:latin typeface="RijksoverheidSerif-Regular"/>
              </a:rPr>
              <a:t> </a:t>
            </a:r>
            <a:r>
              <a:rPr lang="en-GB" sz="1800" b="0" i="0" u="none" strike="noStrike" baseline="0" dirty="0" err="1">
                <a:latin typeface="RijksoverheidSerif-Regular"/>
              </a:rPr>
              <a:t>eigenlijk</a:t>
            </a:r>
            <a:r>
              <a:rPr lang="en-GB" sz="1800" b="0" i="0" u="none" strike="noStrike" baseline="0" dirty="0">
                <a:latin typeface="RijksoverheidSerif-Regular"/>
              </a:rPr>
              <a:t> </a:t>
            </a:r>
            <a:r>
              <a:rPr lang="en-GB" sz="1800" b="0" i="0" u="none" strike="noStrike" baseline="0" dirty="0" err="1">
                <a:latin typeface="RijksoverheidSerif-Regular"/>
              </a:rPr>
              <a:t>niet</a:t>
            </a:r>
            <a:r>
              <a:rPr lang="en-GB" sz="1800" b="0" i="0" u="none" strike="noStrike" baseline="0" dirty="0">
                <a:latin typeface="RijksoverheidSerif-Regular"/>
              </a:rPr>
              <a:t> </a:t>
            </a:r>
            <a:r>
              <a:rPr lang="en-GB" sz="1800" b="0" i="0" u="none" strike="noStrike" baseline="0" dirty="0" err="1">
                <a:latin typeface="RijksoverheidSerif-Regular"/>
              </a:rPr>
              <a:t>echt</a:t>
            </a:r>
            <a:r>
              <a:rPr lang="en-GB" sz="1800" b="0" i="0" u="none" strike="noStrike" baseline="0" dirty="0">
                <a:latin typeface="RijksoverheidSerif-Regular"/>
              </a:rPr>
              <a:t> ‘</a:t>
            </a:r>
            <a:r>
              <a:rPr lang="en-GB" sz="1800" b="0" i="0" u="none" strike="noStrike" baseline="0" dirty="0" err="1">
                <a:latin typeface="RijksoverheidSerif-Regular"/>
              </a:rPr>
              <a:t>binnen</a:t>
            </a:r>
            <a:r>
              <a:rPr lang="en-GB" sz="1800" b="0" i="0" u="none" strike="noStrike" baseline="0" dirty="0">
                <a:latin typeface="RijksoverheidSerif-Regular"/>
              </a:rPr>
              <a:t>’ de MTO </a:t>
            </a:r>
            <a:r>
              <a:rPr lang="en-GB" sz="1800" b="0" i="0" u="none" strike="noStrike" baseline="0" dirty="0" err="1">
                <a:latin typeface="RijksoverheidSerif-Regular"/>
              </a:rPr>
              <a:t>leerlijn</a:t>
            </a:r>
            <a:r>
              <a:rPr lang="en-GB" sz="1800" b="0" i="0" u="none" strike="noStrike" baseline="0" dirty="0">
                <a:latin typeface="RijksoverheidSerif-Regular"/>
              </a:rPr>
              <a:t> maar is </a:t>
            </a:r>
            <a:r>
              <a:rPr lang="en-GB" sz="1800" b="0" i="0" u="none" strike="noStrike" baseline="0" dirty="0" err="1">
                <a:latin typeface="RijksoverheidSerif-Regular"/>
              </a:rPr>
              <a:t>eerder</a:t>
            </a:r>
            <a:r>
              <a:rPr lang="en-GB" sz="1800" b="0" i="0" u="none" strike="noStrike" baseline="0" dirty="0">
                <a:latin typeface="RijksoverheidSerif-Regular"/>
              </a:rPr>
              <a:t> </a:t>
            </a:r>
            <a:r>
              <a:rPr lang="en-GB" sz="1800" b="0" i="0" u="none" strike="noStrike" baseline="0" dirty="0" err="1">
                <a:latin typeface="RijksoverheidSerif-Regular"/>
              </a:rPr>
              <a:t>ondersteuning</a:t>
            </a:r>
            <a:r>
              <a:rPr lang="en-GB" sz="1800" b="0" i="0" u="none" strike="noStrike" baseline="0" dirty="0">
                <a:latin typeface="RijksoverheidSerif-Regular"/>
              </a:rPr>
              <a:t> van twee </a:t>
            </a:r>
            <a:r>
              <a:rPr lang="en-GB" sz="1800" b="0" i="0" u="none" strike="noStrike" baseline="0" dirty="0" err="1">
                <a:latin typeface="RijksoverheidSerif-Regular"/>
              </a:rPr>
              <a:t>leerlijnen</a:t>
            </a:r>
            <a:r>
              <a:rPr lang="en-GB" sz="1800" b="0" i="0" u="none" strike="noStrike" baseline="0" dirty="0">
                <a:latin typeface="RijksoverheidSerif-Regular"/>
              </a:rPr>
              <a:t>.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12</a:t>
            </a:fld>
            <a:endParaRPr lang="en-GB"/>
          </a:p>
        </p:txBody>
      </p:sp>
    </p:spTree>
    <p:extLst>
      <p:ext uri="{BB962C8B-B14F-4D97-AF65-F5344CB8AC3E}">
        <p14:creationId xmlns:p14="http://schemas.microsoft.com/office/powerpoint/2010/main" val="32747000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Wanneer we inzoomen op deze leerlijnen en kijken naar de inhoud en theorie die hier besproken en of toegepast wordt, zijn er vier vakken binnen de Basis fase die Statistische voorkennis gebruiken. Voor DSP zijn dit de vakken IM (informatiemanagement) en DOPR (</a:t>
            </a:r>
            <a:r>
              <a:rPr lang="en-GB" sz="1800" b="0" i="0" u="none" strike="noStrike" baseline="0" dirty="0" err="1">
                <a:latin typeface="RijksoverheidSerif-Regular"/>
              </a:rPr>
              <a:t>Defensie</a:t>
            </a:r>
            <a:r>
              <a:rPr lang="en-GB" sz="1800" b="0" i="0" u="none" strike="noStrike" baseline="0" dirty="0">
                <a:latin typeface="RijksoverheidSerif-Regular"/>
              </a:rPr>
              <a:t> Operations Research). Binnen de MTO </a:t>
            </a:r>
            <a:r>
              <a:rPr lang="en-GB" sz="1800" b="0" i="0" u="none" strike="noStrike" baseline="0" dirty="0" err="1">
                <a:latin typeface="RijksoverheidSerif-Regular"/>
              </a:rPr>
              <a:t>leerlijn</a:t>
            </a:r>
            <a:r>
              <a:rPr lang="en-GB" sz="1800" b="0" i="0" u="none" strike="noStrike" baseline="0" dirty="0">
                <a:latin typeface="RijksoverheidSerif-Regular"/>
              </a:rPr>
              <a:t> </a:t>
            </a:r>
            <a:r>
              <a:rPr lang="en-GB" sz="1800" b="0" i="0" u="none" strike="noStrike" baseline="0" dirty="0" err="1">
                <a:latin typeface="RijksoverheidSerif-Regular"/>
              </a:rPr>
              <a:t>geldt</a:t>
            </a:r>
            <a:r>
              <a:rPr lang="en-GB" sz="1800" b="0" i="0" u="none" strike="noStrike" baseline="0" dirty="0">
                <a:latin typeface="RijksoverheidSerif-Regular"/>
              </a:rPr>
              <a:t> </a:t>
            </a:r>
            <a:r>
              <a:rPr lang="en-GB" sz="1800" b="0" i="0" u="none" strike="noStrike" baseline="0" dirty="0" err="1">
                <a:latin typeface="RijksoverheidSerif-Regular"/>
              </a:rPr>
              <a:t>dit</a:t>
            </a:r>
            <a:r>
              <a:rPr lang="en-GB" sz="1800" b="0" i="0" u="none" strike="noStrike" baseline="0" dirty="0">
                <a:latin typeface="RijksoverheidSerif-Regular"/>
              </a:rPr>
              <a:t> </a:t>
            </a:r>
            <a:r>
              <a:rPr lang="en-GB" sz="1800" b="0" i="0" u="none" strike="noStrike" baseline="0" dirty="0" err="1">
                <a:latin typeface="RijksoverheidSerif-Regular"/>
              </a:rPr>
              <a:t>voor</a:t>
            </a:r>
            <a:r>
              <a:rPr lang="en-GB" sz="1800" b="0" i="0" u="none" strike="noStrike" baseline="0" dirty="0">
                <a:latin typeface="RijksoverheidSerif-Regular"/>
              </a:rPr>
              <a:t> de </a:t>
            </a:r>
            <a:r>
              <a:rPr lang="en-GB" sz="1800" b="0" i="0" u="none" strike="noStrike" baseline="0" dirty="0" err="1">
                <a:latin typeface="RijksoverheidSerif-Regular"/>
              </a:rPr>
              <a:t>vakken</a:t>
            </a:r>
            <a:r>
              <a:rPr lang="en-GB" sz="1800" b="0" i="0" u="none" strike="noStrike" baseline="0" dirty="0">
                <a:latin typeface="RijksoverheidSerif-Regular"/>
              </a:rPr>
              <a:t> MTO1 (</a:t>
            </a:r>
            <a:r>
              <a:rPr lang="en-GB" sz="1800" b="0" i="0" u="none" strike="noStrike" baseline="0" dirty="0" err="1">
                <a:latin typeface="RijksoverheidSerif-Regular"/>
              </a:rPr>
              <a:t>binnen</a:t>
            </a:r>
            <a:r>
              <a:rPr lang="en-GB" sz="1800" b="0" i="0" u="none" strike="noStrike" baseline="0" dirty="0">
                <a:latin typeface="RijksoverheidSerif-Regular"/>
              </a:rPr>
              <a:t> </a:t>
            </a:r>
            <a:r>
              <a:rPr lang="en-GB" sz="1800" b="0" i="0" u="none" strike="noStrike" baseline="0" dirty="0" err="1">
                <a:latin typeface="RijksoverheidSerif-Regular"/>
              </a:rPr>
              <a:t>gezamelijke</a:t>
            </a:r>
            <a:r>
              <a:rPr lang="en-GB" sz="1800" b="0" i="0" u="none" strike="noStrike" baseline="0" dirty="0">
                <a:latin typeface="RijksoverheidSerif-Regular"/>
              </a:rPr>
              <a:t> p) </a:t>
            </a:r>
            <a:r>
              <a:rPr lang="en-GB" sz="1800" b="0" i="0" u="none" strike="noStrike" baseline="0" dirty="0" err="1">
                <a:latin typeface="RijksoverheidSerif-Regular"/>
              </a:rPr>
              <a:t>en</a:t>
            </a:r>
            <a:r>
              <a:rPr lang="en-GB" sz="1800" b="0" i="0" u="none" strike="noStrike" baseline="0" dirty="0">
                <a:latin typeface="RijksoverheidSerif-Regular"/>
              </a:rPr>
              <a:t> </a:t>
            </a:r>
            <a:r>
              <a:rPr lang="en-GB" sz="1800" b="0" i="0" u="none" strike="noStrike" baseline="0" dirty="0" err="1">
                <a:latin typeface="RijksoverheidSerif-Regular"/>
              </a:rPr>
              <a:t>voor</a:t>
            </a:r>
            <a:r>
              <a:rPr lang="en-GB" sz="1800" b="0" i="0" u="none" strike="noStrike" baseline="0" dirty="0">
                <a:latin typeface="RijksoverheidSerif-Regular"/>
              </a:rPr>
              <a:t> MTO3, </a:t>
            </a:r>
            <a:r>
              <a:rPr lang="en-GB" sz="1800" b="0" i="0" u="none" strike="noStrike" baseline="0" dirty="0" err="1">
                <a:latin typeface="RijksoverheidSerif-Regular"/>
              </a:rPr>
              <a:t>waarin</a:t>
            </a:r>
            <a:r>
              <a:rPr lang="en-GB" sz="1800" b="0" i="0" u="none" strike="noStrike" baseline="0" dirty="0">
                <a:latin typeface="RijksoverheidSerif-Regular"/>
              </a:rPr>
              <a:t> de </a:t>
            </a:r>
            <a:r>
              <a:rPr lang="en-GB" sz="1800" b="0" i="0" u="none" strike="noStrike" baseline="0" dirty="0" err="1">
                <a:latin typeface="RijksoverheidSerif-Regular"/>
              </a:rPr>
              <a:t>studenten</a:t>
            </a:r>
            <a:r>
              <a:rPr lang="en-GB" sz="1800" b="0" i="0" u="none" strike="noStrike" baseline="0" dirty="0">
                <a:latin typeface="RijksoverheidSerif-Regular"/>
              </a:rPr>
              <a:t> </a:t>
            </a:r>
            <a:r>
              <a:rPr lang="en-GB" sz="1800" b="0" i="0" u="none" strike="noStrike" baseline="0" dirty="0" err="1">
                <a:latin typeface="RijksoverheidSerif-Regular"/>
              </a:rPr>
              <a:t>kwantitatieve</a:t>
            </a:r>
            <a:r>
              <a:rPr lang="en-GB" sz="1800" b="0" i="0" u="none" strike="noStrike" baseline="0" dirty="0">
                <a:latin typeface="RijksoverheidSerif-Regular"/>
              </a:rPr>
              <a:t> analyses </a:t>
            </a:r>
            <a:r>
              <a:rPr lang="en-GB" sz="1800" b="0" i="0" u="none" strike="noStrike" baseline="0" dirty="0" err="1">
                <a:latin typeface="RijksoverheidSerif-Regular"/>
              </a:rPr>
              <a:t>uitvoeren</a:t>
            </a:r>
            <a:r>
              <a:rPr lang="en-GB" sz="1800" b="0" i="0" u="none" strike="noStrike" baseline="0" dirty="0">
                <a:latin typeface="RijksoverheidSerif-Regular"/>
              </a:rPr>
              <a:t> op </a:t>
            </a:r>
            <a:r>
              <a:rPr lang="en-GB" sz="1800" b="0" i="0" u="none" strike="noStrike" baseline="0" dirty="0" err="1">
                <a:latin typeface="RijksoverheidSerif-Regular"/>
              </a:rPr>
              <a:t>een</a:t>
            </a:r>
            <a:r>
              <a:rPr lang="en-GB" sz="1800" b="0" i="0" u="none" strike="noStrike" baseline="0" dirty="0">
                <a:latin typeface="RijksoverheidSerif-Regular"/>
              </a:rPr>
              <a:t> </a:t>
            </a:r>
            <a:r>
              <a:rPr lang="en-GB" sz="1800" b="0" i="0" u="none" strike="noStrike" baseline="0" dirty="0" err="1">
                <a:latin typeface="RijksoverheidSerif-Regular"/>
              </a:rPr>
              <a:t>aantal</a:t>
            </a:r>
            <a:r>
              <a:rPr lang="en-GB" sz="1800" b="0" i="0" u="none" strike="noStrike" baseline="0" dirty="0">
                <a:latin typeface="RijksoverheidSerif-Regular"/>
              </a:rPr>
              <a:t> datasets. </a:t>
            </a:r>
          </a:p>
          <a:p>
            <a:endParaRPr lang="en-GB" sz="1800" b="0" i="0" u="none" strike="noStrike" baseline="0" dirty="0">
              <a:latin typeface="RijksoverheidSerif-Regular"/>
            </a:endParaRPr>
          </a:p>
          <a:p>
            <a:r>
              <a:rPr lang="en-GB" sz="1800" b="0" i="0" u="none" strike="noStrike" baseline="0" dirty="0" err="1">
                <a:latin typeface="RijksoverheidSerif-Regular"/>
              </a:rPr>
              <a:t>Statistiek</a:t>
            </a:r>
            <a:r>
              <a:rPr lang="en-GB" sz="1800" b="0" i="0" u="none" strike="noStrike" baseline="0" dirty="0">
                <a:latin typeface="RijksoverheidSerif-Regular"/>
              </a:rPr>
              <a:t> </a:t>
            </a:r>
            <a:r>
              <a:rPr lang="en-GB" sz="1800" b="0" i="0" u="none" strike="noStrike" baseline="0" dirty="0" err="1">
                <a:latin typeface="RijksoverheidSerif-Regular"/>
              </a:rPr>
              <a:t>valt</a:t>
            </a:r>
            <a:r>
              <a:rPr lang="en-GB" sz="1800" b="0" i="0" u="none" strike="noStrike" baseline="0" dirty="0">
                <a:latin typeface="RijksoverheidSerif-Regular"/>
              </a:rPr>
              <a:t> </a:t>
            </a:r>
            <a:r>
              <a:rPr lang="en-GB" sz="1800" b="0" i="0" u="none" strike="noStrike" baseline="0" dirty="0" err="1">
                <a:latin typeface="RijksoverheidSerif-Regular"/>
              </a:rPr>
              <a:t>dus</a:t>
            </a:r>
            <a:r>
              <a:rPr lang="en-GB" sz="1800" b="0" i="0" u="none" strike="noStrike" baseline="0" dirty="0">
                <a:latin typeface="RijksoverheidSerif-Regular"/>
              </a:rPr>
              <a:t> </a:t>
            </a:r>
            <a:r>
              <a:rPr lang="en-GB" sz="1800" b="0" i="0" u="none" strike="noStrike" baseline="0" dirty="0" err="1">
                <a:latin typeface="RijksoverheidSerif-Regular"/>
              </a:rPr>
              <a:t>eigenlijk</a:t>
            </a:r>
            <a:r>
              <a:rPr lang="en-GB" sz="1800" b="0" i="0" u="none" strike="noStrike" baseline="0" dirty="0">
                <a:latin typeface="RijksoverheidSerif-Regular"/>
              </a:rPr>
              <a:t> </a:t>
            </a:r>
            <a:r>
              <a:rPr lang="en-GB" sz="1800" b="0" i="0" u="none" strike="noStrike" baseline="0" dirty="0" err="1">
                <a:latin typeface="RijksoverheidSerif-Regular"/>
              </a:rPr>
              <a:t>niet</a:t>
            </a:r>
            <a:r>
              <a:rPr lang="en-GB" sz="1800" b="0" i="0" u="none" strike="noStrike" baseline="0" dirty="0">
                <a:latin typeface="RijksoverheidSerif-Regular"/>
              </a:rPr>
              <a:t> </a:t>
            </a:r>
            <a:r>
              <a:rPr lang="en-GB" sz="1800" b="0" i="0" u="none" strike="noStrike" baseline="0" dirty="0" err="1">
                <a:latin typeface="RijksoverheidSerif-Regular"/>
              </a:rPr>
              <a:t>echt</a:t>
            </a:r>
            <a:r>
              <a:rPr lang="en-GB" sz="1800" b="0" i="0" u="none" strike="noStrike" baseline="0" dirty="0">
                <a:latin typeface="RijksoverheidSerif-Regular"/>
              </a:rPr>
              <a:t> ‘</a:t>
            </a:r>
            <a:r>
              <a:rPr lang="en-GB" sz="1800" b="0" i="0" u="none" strike="noStrike" baseline="0" dirty="0" err="1">
                <a:latin typeface="RijksoverheidSerif-Regular"/>
              </a:rPr>
              <a:t>binnen</a:t>
            </a:r>
            <a:r>
              <a:rPr lang="en-GB" sz="1800" b="0" i="0" u="none" strike="noStrike" baseline="0" dirty="0">
                <a:latin typeface="RijksoverheidSerif-Regular"/>
              </a:rPr>
              <a:t>’ de MTO </a:t>
            </a:r>
            <a:r>
              <a:rPr lang="en-GB" sz="1800" b="0" i="0" u="none" strike="noStrike" baseline="0" dirty="0" err="1">
                <a:latin typeface="RijksoverheidSerif-Regular"/>
              </a:rPr>
              <a:t>leerlijn</a:t>
            </a:r>
            <a:r>
              <a:rPr lang="en-GB" sz="1800" b="0" i="0" u="none" strike="noStrike" baseline="0" dirty="0">
                <a:latin typeface="RijksoverheidSerif-Regular"/>
              </a:rPr>
              <a:t> maar is </a:t>
            </a:r>
            <a:r>
              <a:rPr lang="en-GB" sz="1800" b="0" i="0" u="none" strike="noStrike" baseline="0" dirty="0" err="1">
                <a:latin typeface="RijksoverheidSerif-Regular"/>
              </a:rPr>
              <a:t>eerder</a:t>
            </a:r>
            <a:r>
              <a:rPr lang="en-GB" sz="1800" b="0" i="0" u="none" strike="noStrike" baseline="0" dirty="0">
                <a:latin typeface="RijksoverheidSerif-Regular"/>
              </a:rPr>
              <a:t> </a:t>
            </a:r>
            <a:r>
              <a:rPr lang="en-GB" sz="1800" b="0" i="0" u="none" strike="noStrike" baseline="0" dirty="0" err="1">
                <a:latin typeface="RijksoverheidSerif-Regular"/>
              </a:rPr>
              <a:t>ondersteuning</a:t>
            </a:r>
            <a:r>
              <a:rPr lang="en-GB" sz="1800" b="0" i="0" u="none" strike="noStrike" baseline="0" dirty="0">
                <a:latin typeface="RijksoverheidSerif-Regular"/>
              </a:rPr>
              <a:t> van twee </a:t>
            </a:r>
            <a:r>
              <a:rPr lang="en-GB" sz="1800" b="0" i="0" u="none" strike="noStrike" baseline="0" dirty="0" err="1">
                <a:latin typeface="RijksoverheidSerif-Regular"/>
              </a:rPr>
              <a:t>leerlijnen</a:t>
            </a:r>
            <a:r>
              <a:rPr lang="en-GB" sz="1800" b="0" i="0" u="none" strike="noStrike" baseline="0" dirty="0">
                <a:latin typeface="RijksoverheidSerif-Regular"/>
              </a:rPr>
              <a:t>.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13</a:t>
            </a:fld>
            <a:endParaRPr lang="en-GB"/>
          </a:p>
        </p:txBody>
      </p:sp>
    </p:spTree>
    <p:extLst>
      <p:ext uri="{BB962C8B-B14F-4D97-AF65-F5344CB8AC3E}">
        <p14:creationId xmlns:p14="http://schemas.microsoft.com/office/powerpoint/2010/main" val="697065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Wanneer we inzoomen op deze leerlijnen en kijken naar de inhoud en theorie die hier besproken en of toegepast wordt, zijn er vier vakken binnen de Basis fase die Statistische voorkennis gebruiken. Voor DSP zijn dit de vakken IM (informatiemanagement) en DOPR (</a:t>
            </a:r>
            <a:r>
              <a:rPr lang="en-GB" sz="1800" b="0" i="0" u="none" strike="noStrike" baseline="0" dirty="0" err="1">
                <a:latin typeface="RijksoverheidSerif-Regular"/>
              </a:rPr>
              <a:t>Defensie</a:t>
            </a:r>
            <a:r>
              <a:rPr lang="en-GB" sz="1800" b="0" i="0" u="none" strike="noStrike" baseline="0" dirty="0">
                <a:latin typeface="RijksoverheidSerif-Regular"/>
              </a:rPr>
              <a:t> Operations Research). Binnen de MTO </a:t>
            </a:r>
            <a:r>
              <a:rPr lang="en-GB" sz="1800" b="0" i="0" u="none" strike="noStrike" baseline="0" dirty="0" err="1">
                <a:latin typeface="RijksoverheidSerif-Regular"/>
              </a:rPr>
              <a:t>leerlijn</a:t>
            </a:r>
            <a:r>
              <a:rPr lang="en-GB" sz="1800" b="0" i="0" u="none" strike="noStrike" baseline="0" dirty="0">
                <a:latin typeface="RijksoverheidSerif-Regular"/>
              </a:rPr>
              <a:t> </a:t>
            </a:r>
            <a:r>
              <a:rPr lang="en-GB" sz="1800" b="0" i="0" u="none" strike="noStrike" baseline="0" dirty="0" err="1">
                <a:latin typeface="RijksoverheidSerif-Regular"/>
              </a:rPr>
              <a:t>geldt</a:t>
            </a:r>
            <a:r>
              <a:rPr lang="en-GB" sz="1800" b="0" i="0" u="none" strike="noStrike" baseline="0" dirty="0">
                <a:latin typeface="RijksoverheidSerif-Regular"/>
              </a:rPr>
              <a:t> </a:t>
            </a:r>
            <a:r>
              <a:rPr lang="en-GB" sz="1800" b="0" i="0" u="none" strike="noStrike" baseline="0" dirty="0" err="1">
                <a:latin typeface="RijksoverheidSerif-Regular"/>
              </a:rPr>
              <a:t>dit</a:t>
            </a:r>
            <a:r>
              <a:rPr lang="en-GB" sz="1800" b="0" i="0" u="none" strike="noStrike" baseline="0" dirty="0">
                <a:latin typeface="RijksoverheidSerif-Regular"/>
              </a:rPr>
              <a:t> </a:t>
            </a:r>
            <a:r>
              <a:rPr lang="en-GB" sz="1800" b="0" i="0" u="none" strike="noStrike" baseline="0" dirty="0" err="1">
                <a:latin typeface="RijksoverheidSerif-Regular"/>
              </a:rPr>
              <a:t>voor</a:t>
            </a:r>
            <a:r>
              <a:rPr lang="en-GB" sz="1800" b="0" i="0" u="none" strike="noStrike" baseline="0" dirty="0">
                <a:latin typeface="RijksoverheidSerif-Regular"/>
              </a:rPr>
              <a:t> de </a:t>
            </a:r>
            <a:r>
              <a:rPr lang="en-GB" sz="1800" b="0" i="0" u="none" strike="noStrike" baseline="0" dirty="0" err="1">
                <a:latin typeface="RijksoverheidSerif-Regular"/>
              </a:rPr>
              <a:t>vakken</a:t>
            </a:r>
            <a:r>
              <a:rPr lang="en-GB" sz="1800" b="0" i="0" u="none" strike="noStrike" baseline="0" dirty="0">
                <a:latin typeface="RijksoverheidSerif-Regular"/>
              </a:rPr>
              <a:t> MTO1 (</a:t>
            </a:r>
            <a:r>
              <a:rPr lang="en-GB" sz="1800" b="0" i="0" u="none" strike="noStrike" baseline="0" dirty="0" err="1">
                <a:latin typeface="RijksoverheidSerif-Regular"/>
              </a:rPr>
              <a:t>binnen</a:t>
            </a:r>
            <a:r>
              <a:rPr lang="en-GB" sz="1800" b="0" i="0" u="none" strike="noStrike" baseline="0" dirty="0">
                <a:latin typeface="RijksoverheidSerif-Regular"/>
              </a:rPr>
              <a:t> </a:t>
            </a:r>
            <a:r>
              <a:rPr lang="en-GB" sz="1800" b="0" i="0" u="none" strike="noStrike" baseline="0" dirty="0" err="1">
                <a:latin typeface="RijksoverheidSerif-Regular"/>
              </a:rPr>
              <a:t>gezamelijke</a:t>
            </a:r>
            <a:r>
              <a:rPr lang="en-GB" sz="1800" b="0" i="0" u="none" strike="noStrike" baseline="0" dirty="0">
                <a:latin typeface="RijksoverheidSerif-Regular"/>
              </a:rPr>
              <a:t> p) </a:t>
            </a:r>
            <a:r>
              <a:rPr lang="en-GB" sz="1800" b="0" i="0" u="none" strike="noStrike" baseline="0" dirty="0" err="1">
                <a:latin typeface="RijksoverheidSerif-Regular"/>
              </a:rPr>
              <a:t>en</a:t>
            </a:r>
            <a:r>
              <a:rPr lang="en-GB" sz="1800" b="0" i="0" u="none" strike="noStrike" baseline="0" dirty="0">
                <a:latin typeface="RijksoverheidSerif-Regular"/>
              </a:rPr>
              <a:t> </a:t>
            </a:r>
            <a:r>
              <a:rPr lang="en-GB" sz="1800" b="0" i="0" u="none" strike="noStrike" baseline="0" dirty="0" err="1">
                <a:latin typeface="RijksoverheidSerif-Regular"/>
              </a:rPr>
              <a:t>voor</a:t>
            </a:r>
            <a:r>
              <a:rPr lang="en-GB" sz="1800" b="0" i="0" u="none" strike="noStrike" baseline="0" dirty="0">
                <a:latin typeface="RijksoverheidSerif-Regular"/>
              </a:rPr>
              <a:t> MTO3, </a:t>
            </a:r>
            <a:r>
              <a:rPr lang="en-GB" sz="1800" b="0" i="0" u="none" strike="noStrike" baseline="0" dirty="0" err="1">
                <a:latin typeface="RijksoverheidSerif-Regular"/>
              </a:rPr>
              <a:t>waarin</a:t>
            </a:r>
            <a:r>
              <a:rPr lang="en-GB" sz="1800" b="0" i="0" u="none" strike="noStrike" baseline="0" dirty="0">
                <a:latin typeface="RijksoverheidSerif-Regular"/>
              </a:rPr>
              <a:t> de </a:t>
            </a:r>
            <a:r>
              <a:rPr lang="en-GB" sz="1800" b="0" i="0" u="none" strike="noStrike" baseline="0" dirty="0" err="1">
                <a:latin typeface="RijksoverheidSerif-Regular"/>
              </a:rPr>
              <a:t>studenten</a:t>
            </a:r>
            <a:r>
              <a:rPr lang="en-GB" sz="1800" b="0" i="0" u="none" strike="noStrike" baseline="0" dirty="0">
                <a:latin typeface="RijksoverheidSerif-Regular"/>
              </a:rPr>
              <a:t> </a:t>
            </a:r>
            <a:r>
              <a:rPr lang="en-GB" sz="1800" b="0" i="0" u="none" strike="noStrike" baseline="0" dirty="0" err="1">
                <a:latin typeface="RijksoverheidSerif-Regular"/>
              </a:rPr>
              <a:t>kwantitatieve</a:t>
            </a:r>
            <a:r>
              <a:rPr lang="en-GB" sz="1800" b="0" i="0" u="none" strike="noStrike" baseline="0" dirty="0">
                <a:latin typeface="RijksoverheidSerif-Regular"/>
              </a:rPr>
              <a:t> analyses </a:t>
            </a:r>
            <a:r>
              <a:rPr lang="en-GB" sz="1800" b="0" i="0" u="none" strike="noStrike" baseline="0" dirty="0" err="1">
                <a:latin typeface="RijksoverheidSerif-Regular"/>
              </a:rPr>
              <a:t>uitvoeren</a:t>
            </a:r>
            <a:r>
              <a:rPr lang="en-GB" sz="1800" b="0" i="0" u="none" strike="noStrike" baseline="0" dirty="0">
                <a:latin typeface="RijksoverheidSerif-Regular"/>
              </a:rPr>
              <a:t> op </a:t>
            </a:r>
            <a:r>
              <a:rPr lang="en-GB" sz="1800" b="0" i="0" u="none" strike="noStrike" baseline="0" dirty="0" err="1">
                <a:latin typeface="RijksoverheidSerif-Regular"/>
              </a:rPr>
              <a:t>een</a:t>
            </a:r>
            <a:r>
              <a:rPr lang="en-GB" sz="1800" b="0" i="0" u="none" strike="noStrike" baseline="0" dirty="0">
                <a:latin typeface="RijksoverheidSerif-Regular"/>
              </a:rPr>
              <a:t> </a:t>
            </a:r>
            <a:r>
              <a:rPr lang="en-GB" sz="1800" b="0" i="0" u="none" strike="noStrike" baseline="0" dirty="0" err="1">
                <a:latin typeface="RijksoverheidSerif-Regular"/>
              </a:rPr>
              <a:t>aantal</a:t>
            </a:r>
            <a:r>
              <a:rPr lang="en-GB" sz="1800" b="0" i="0" u="none" strike="noStrike" baseline="0" dirty="0">
                <a:latin typeface="RijksoverheidSerif-Regular"/>
              </a:rPr>
              <a:t> datasets. </a:t>
            </a:r>
          </a:p>
          <a:p>
            <a:endParaRPr lang="en-GB" sz="1800" b="0" i="0" u="none" strike="noStrike" baseline="0" dirty="0">
              <a:latin typeface="RijksoverheidSerif-Regular"/>
            </a:endParaRPr>
          </a:p>
          <a:p>
            <a:r>
              <a:rPr lang="en-GB" sz="1800" b="0" i="0" u="none" strike="noStrike" baseline="0" dirty="0" err="1">
                <a:latin typeface="RijksoverheidSerif-Regular"/>
              </a:rPr>
              <a:t>Statistiek</a:t>
            </a:r>
            <a:r>
              <a:rPr lang="en-GB" sz="1800" b="0" i="0" u="none" strike="noStrike" baseline="0" dirty="0">
                <a:latin typeface="RijksoverheidSerif-Regular"/>
              </a:rPr>
              <a:t> </a:t>
            </a:r>
            <a:r>
              <a:rPr lang="en-GB" sz="1800" b="0" i="0" u="none" strike="noStrike" baseline="0" dirty="0" err="1">
                <a:latin typeface="RijksoverheidSerif-Regular"/>
              </a:rPr>
              <a:t>valt</a:t>
            </a:r>
            <a:r>
              <a:rPr lang="en-GB" sz="1800" b="0" i="0" u="none" strike="noStrike" baseline="0" dirty="0">
                <a:latin typeface="RijksoverheidSerif-Regular"/>
              </a:rPr>
              <a:t> </a:t>
            </a:r>
            <a:r>
              <a:rPr lang="en-GB" sz="1800" b="0" i="0" u="none" strike="noStrike" baseline="0" dirty="0" err="1">
                <a:latin typeface="RijksoverheidSerif-Regular"/>
              </a:rPr>
              <a:t>dus</a:t>
            </a:r>
            <a:r>
              <a:rPr lang="en-GB" sz="1800" b="0" i="0" u="none" strike="noStrike" baseline="0" dirty="0">
                <a:latin typeface="RijksoverheidSerif-Regular"/>
              </a:rPr>
              <a:t> </a:t>
            </a:r>
            <a:r>
              <a:rPr lang="en-GB" sz="1800" b="0" i="0" u="none" strike="noStrike" baseline="0" dirty="0" err="1">
                <a:latin typeface="RijksoverheidSerif-Regular"/>
              </a:rPr>
              <a:t>eigenlijk</a:t>
            </a:r>
            <a:r>
              <a:rPr lang="en-GB" sz="1800" b="0" i="0" u="none" strike="noStrike" baseline="0" dirty="0">
                <a:latin typeface="RijksoverheidSerif-Regular"/>
              </a:rPr>
              <a:t> </a:t>
            </a:r>
            <a:r>
              <a:rPr lang="en-GB" sz="1800" b="0" i="0" u="none" strike="noStrike" baseline="0" dirty="0" err="1">
                <a:latin typeface="RijksoverheidSerif-Regular"/>
              </a:rPr>
              <a:t>niet</a:t>
            </a:r>
            <a:r>
              <a:rPr lang="en-GB" sz="1800" b="0" i="0" u="none" strike="noStrike" baseline="0" dirty="0">
                <a:latin typeface="RijksoverheidSerif-Regular"/>
              </a:rPr>
              <a:t> </a:t>
            </a:r>
            <a:r>
              <a:rPr lang="en-GB" sz="1800" b="0" i="0" u="none" strike="noStrike" baseline="0" dirty="0" err="1">
                <a:latin typeface="RijksoverheidSerif-Regular"/>
              </a:rPr>
              <a:t>echt</a:t>
            </a:r>
            <a:r>
              <a:rPr lang="en-GB" sz="1800" b="0" i="0" u="none" strike="noStrike" baseline="0" dirty="0">
                <a:latin typeface="RijksoverheidSerif-Regular"/>
              </a:rPr>
              <a:t> ‘</a:t>
            </a:r>
            <a:r>
              <a:rPr lang="en-GB" sz="1800" b="0" i="0" u="none" strike="noStrike" baseline="0" dirty="0" err="1">
                <a:latin typeface="RijksoverheidSerif-Regular"/>
              </a:rPr>
              <a:t>binnen</a:t>
            </a:r>
            <a:r>
              <a:rPr lang="en-GB" sz="1800" b="0" i="0" u="none" strike="noStrike" baseline="0" dirty="0">
                <a:latin typeface="RijksoverheidSerif-Regular"/>
              </a:rPr>
              <a:t>’ de MTO </a:t>
            </a:r>
            <a:r>
              <a:rPr lang="en-GB" sz="1800" b="0" i="0" u="none" strike="noStrike" baseline="0" dirty="0" err="1">
                <a:latin typeface="RijksoverheidSerif-Regular"/>
              </a:rPr>
              <a:t>leerlijn</a:t>
            </a:r>
            <a:r>
              <a:rPr lang="en-GB" sz="1800" b="0" i="0" u="none" strike="noStrike" baseline="0" dirty="0">
                <a:latin typeface="RijksoverheidSerif-Regular"/>
              </a:rPr>
              <a:t> maar is </a:t>
            </a:r>
            <a:r>
              <a:rPr lang="en-GB" sz="1800" b="0" i="0" u="none" strike="noStrike" baseline="0" dirty="0" err="1">
                <a:latin typeface="RijksoverheidSerif-Regular"/>
              </a:rPr>
              <a:t>eerder</a:t>
            </a:r>
            <a:r>
              <a:rPr lang="en-GB" sz="1800" b="0" i="0" u="none" strike="noStrike" baseline="0" dirty="0">
                <a:latin typeface="RijksoverheidSerif-Regular"/>
              </a:rPr>
              <a:t> </a:t>
            </a:r>
            <a:r>
              <a:rPr lang="en-GB" sz="1800" b="0" i="0" u="none" strike="noStrike" baseline="0" dirty="0" err="1">
                <a:latin typeface="RijksoverheidSerif-Regular"/>
              </a:rPr>
              <a:t>ondersteuning</a:t>
            </a:r>
            <a:r>
              <a:rPr lang="en-GB" sz="1800" b="0" i="0" u="none" strike="noStrike" baseline="0" dirty="0">
                <a:latin typeface="RijksoverheidSerif-Regular"/>
              </a:rPr>
              <a:t> van twee </a:t>
            </a:r>
            <a:r>
              <a:rPr lang="en-GB" sz="1800" b="0" i="0" u="none" strike="noStrike" baseline="0" dirty="0" err="1">
                <a:latin typeface="RijksoverheidSerif-Regular"/>
              </a:rPr>
              <a:t>leerlijnen</a:t>
            </a:r>
            <a:r>
              <a:rPr lang="en-GB" sz="1800" b="0" i="0" u="none" strike="noStrike" baseline="0" dirty="0">
                <a:latin typeface="RijksoverheidSerif-Regular"/>
              </a:rPr>
              <a:t>.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14</a:t>
            </a:fld>
            <a:endParaRPr lang="en-GB"/>
          </a:p>
        </p:txBody>
      </p:sp>
    </p:spTree>
    <p:extLst>
      <p:ext uri="{BB962C8B-B14F-4D97-AF65-F5344CB8AC3E}">
        <p14:creationId xmlns:p14="http://schemas.microsoft.com/office/powerpoint/2010/main" val="1902219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MBWers</a:t>
            </a:r>
            <a:r>
              <a:rPr lang="nl-NL" dirty="0"/>
              <a:t> kennen deze </a:t>
            </a:r>
            <a:r>
              <a:rPr lang="nl-NL" dirty="0" err="1"/>
              <a:t>schemas</a:t>
            </a:r>
            <a:r>
              <a:rPr lang="nl-NL" dirty="0"/>
              <a:t> uit de studiegids</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15</a:t>
            </a:fld>
            <a:endParaRPr lang="en-GB"/>
          </a:p>
        </p:txBody>
      </p:sp>
    </p:spTree>
    <p:extLst>
      <p:ext uri="{BB962C8B-B14F-4D97-AF65-F5344CB8AC3E}">
        <p14:creationId xmlns:p14="http://schemas.microsoft.com/office/powerpoint/2010/main" val="352726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MBWers</a:t>
            </a:r>
            <a:r>
              <a:rPr lang="nl-NL" dirty="0"/>
              <a:t> kennen deze </a:t>
            </a:r>
            <a:r>
              <a:rPr lang="nl-NL" dirty="0" err="1"/>
              <a:t>schemas</a:t>
            </a:r>
            <a:r>
              <a:rPr lang="nl-NL" dirty="0"/>
              <a:t> uit de studiegids</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16</a:t>
            </a:fld>
            <a:endParaRPr lang="en-GB"/>
          </a:p>
        </p:txBody>
      </p:sp>
    </p:spTree>
    <p:extLst>
      <p:ext uri="{BB962C8B-B14F-4D97-AF65-F5344CB8AC3E}">
        <p14:creationId xmlns:p14="http://schemas.microsoft.com/office/powerpoint/2010/main" val="28413494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MBWers</a:t>
            </a:r>
            <a:r>
              <a:rPr lang="nl-NL" dirty="0"/>
              <a:t> kennen deze </a:t>
            </a:r>
            <a:r>
              <a:rPr lang="nl-NL" dirty="0" err="1"/>
              <a:t>schemas</a:t>
            </a:r>
            <a:r>
              <a:rPr lang="nl-NL" dirty="0"/>
              <a:t> uit de studiegids</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17</a:t>
            </a:fld>
            <a:endParaRPr lang="en-GB"/>
          </a:p>
        </p:txBody>
      </p:sp>
    </p:spTree>
    <p:extLst>
      <p:ext uri="{BB962C8B-B14F-4D97-AF65-F5344CB8AC3E}">
        <p14:creationId xmlns:p14="http://schemas.microsoft.com/office/powerpoint/2010/main" val="31663569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MBW en KW bij elkaar genomen, zijn dit de vakken waar Statistiek wordt gebruikt en wanneer er dus bepaalde elementen in Sta zullen veranderen heeft dat effect op deze vakken</a:t>
            </a:r>
          </a:p>
          <a:p>
            <a:r>
              <a:rPr lang="nl-NL" dirty="0"/>
              <a:t>Wat ook belangrijk is om te zien is dat het momenteel lijkt alsof MTO3 het enige vak is waar STA terugkomt, klopt dat? Moet dit aangevuld worden, is er een ambitie om dit te veranderen? Ik wil daar nu of later </a:t>
            </a:r>
            <a:r>
              <a:rPr lang="nl-NL" dirty="0" err="1"/>
              <a:t>Floribert</a:t>
            </a:r>
            <a:r>
              <a:rPr lang="nl-NL" dirty="0"/>
              <a:t> en Feike bij betrekken.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18</a:t>
            </a:fld>
            <a:endParaRPr lang="en-GB"/>
          </a:p>
        </p:txBody>
      </p:sp>
    </p:spTree>
    <p:extLst>
      <p:ext uri="{BB962C8B-B14F-4D97-AF65-F5344CB8AC3E}">
        <p14:creationId xmlns:p14="http://schemas.microsoft.com/office/powerpoint/2010/main" val="9700864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20</a:t>
            </a:fld>
            <a:endParaRPr lang="en-GB"/>
          </a:p>
        </p:txBody>
      </p:sp>
    </p:spTree>
    <p:extLst>
      <p:ext uri="{BB962C8B-B14F-4D97-AF65-F5344CB8AC3E}">
        <p14:creationId xmlns:p14="http://schemas.microsoft.com/office/powerpoint/2010/main" val="23350558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23</a:t>
            </a:fld>
            <a:endParaRPr lang="en-GB"/>
          </a:p>
        </p:txBody>
      </p:sp>
    </p:spTree>
    <p:extLst>
      <p:ext uri="{BB962C8B-B14F-4D97-AF65-F5344CB8AC3E}">
        <p14:creationId xmlns:p14="http://schemas.microsoft.com/office/powerpoint/2010/main" val="28968473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24</a:t>
            </a:fld>
            <a:endParaRPr lang="en-GB"/>
          </a:p>
        </p:txBody>
      </p:sp>
    </p:spTree>
    <p:extLst>
      <p:ext uri="{BB962C8B-B14F-4D97-AF65-F5344CB8AC3E}">
        <p14:creationId xmlns:p14="http://schemas.microsoft.com/office/powerpoint/2010/main" val="633537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MBWers</a:t>
            </a:r>
            <a:r>
              <a:rPr lang="nl-NL" dirty="0"/>
              <a:t> kennen deze </a:t>
            </a:r>
            <a:r>
              <a:rPr lang="nl-NL" dirty="0" err="1"/>
              <a:t>schemas</a:t>
            </a:r>
            <a:r>
              <a:rPr lang="nl-NL" dirty="0"/>
              <a:t> uit de studiegids</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4</a:t>
            </a:fld>
            <a:endParaRPr lang="en-GB"/>
          </a:p>
        </p:txBody>
      </p:sp>
    </p:spTree>
    <p:extLst>
      <p:ext uri="{BB962C8B-B14F-4D97-AF65-F5344CB8AC3E}">
        <p14:creationId xmlns:p14="http://schemas.microsoft.com/office/powerpoint/2010/main" val="26780444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25</a:t>
            </a:fld>
            <a:endParaRPr lang="en-GB"/>
          </a:p>
        </p:txBody>
      </p:sp>
    </p:spTree>
    <p:extLst>
      <p:ext uri="{BB962C8B-B14F-4D97-AF65-F5344CB8AC3E}">
        <p14:creationId xmlns:p14="http://schemas.microsoft.com/office/powerpoint/2010/main" val="14706818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26</a:t>
            </a:fld>
            <a:endParaRPr lang="en-GB"/>
          </a:p>
        </p:txBody>
      </p:sp>
    </p:spTree>
    <p:extLst>
      <p:ext uri="{BB962C8B-B14F-4D97-AF65-F5344CB8AC3E}">
        <p14:creationId xmlns:p14="http://schemas.microsoft.com/office/powerpoint/2010/main" val="234858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27</a:t>
            </a:fld>
            <a:endParaRPr lang="en-GB"/>
          </a:p>
        </p:txBody>
      </p:sp>
    </p:spTree>
    <p:extLst>
      <p:ext uri="{BB962C8B-B14F-4D97-AF65-F5344CB8AC3E}">
        <p14:creationId xmlns:p14="http://schemas.microsoft.com/office/powerpoint/2010/main" val="16184351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28</a:t>
            </a:fld>
            <a:endParaRPr lang="en-GB"/>
          </a:p>
        </p:txBody>
      </p:sp>
    </p:spTree>
    <p:extLst>
      <p:ext uri="{BB962C8B-B14F-4D97-AF65-F5344CB8AC3E}">
        <p14:creationId xmlns:p14="http://schemas.microsoft.com/office/powerpoint/2010/main" val="9716413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29</a:t>
            </a:fld>
            <a:endParaRPr lang="en-GB"/>
          </a:p>
        </p:txBody>
      </p:sp>
    </p:spTree>
    <p:extLst>
      <p:ext uri="{BB962C8B-B14F-4D97-AF65-F5344CB8AC3E}">
        <p14:creationId xmlns:p14="http://schemas.microsoft.com/office/powerpoint/2010/main" val="11860490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30</a:t>
            </a:fld>
            <a:endParaRPr lang="en-GB"/>
          </a:p>
        </p:txBody>
      </p:sp>
    </p:spTree>
    <p:extLst>
      <p:ext uri="{BB962C8B-B14F-4D97-AF65-F5344CB8AC3E}">
        <p14:creationId xmlns:p14="http://schemas.microsoft.com/office/powerpoint/2010/main" val="14717795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31</a:t>
            </a:fld>
            <a:endParaRPr lang="en-GB"/>
          </a:p>
        </p:txBody>
      </p:sp>
    </p:spTree>
    <p:extLst>
      <p:ext uri="{BB962C8B-B14F-4D97-AF65-F5344CB8AC3E}">
        <p14:creationId xmlns:p14="http://schemas.microsoft.com/office/powerpoint/2010/main" val="31229654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hiermee wil zeggen is dus dat het overgrote deel van de onderwerpen niet uitgebreid in STA is behandeld. En wanneer het is gebruikt met STA ook niet de focus is gelegd op de definitie, maar meer het berekenen van. Vanuit het Statistiek perspectief is het dus niet heel gek dat ze de blauwe onderdelen niet goed begrijpen. Aangezien dit wel ook bij MTO1 besproken wordt zouden ze hier </a:t>
            </a:r>
            <a:r>
              <a:rPr lang="nl-NL" dirty="0" err="1"/>
              <a:t>ws</a:t>
            </a:r>
            <a:r>
              <a:rPr lang="nl-NL" dirty="0"/>
              <a:t> de meeste kennis opdoen. Jullie weten beter dan ik hoe veel aandacht hieraan wordt besteed in MTO1. De onderwerpen die niet in STA worden behandeld…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32</a:t>
            </a:fld>
            <a:endParaRPr lang="en-GB"/>
          </a:p>
        </p:txBody>
      </p:sp>
    </p:spTree>
    <p:extLst>
      <p:ext uri="{BB962C8B-B14F-4D97-AF65-F5344CB8AC3E}">
        <p14:creationId xmlns:p14="http://schemas.microsoft.com/office/powerpoint/2010/main" val="491969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hiermee wil zeggen is dus dat het overgrote deel van de onderwerpen niet uitgebreid in STA is behandeld. En wanneer het is gebruikt met STA ook niet de focus is gelegd op de definitie, maar meer het berekenen van. Vanuit het Statistiek perspectief is het dus niet heel gek dat ze de blauwe onderdelen niet goed begrijpen. Aangezien dit wel ook bij MTO1 besproken wordt zouden ze hier </a:t>
            </a:r>
            <a:r>
              <a:rPr lang="nl-NL" dirty="0" err="1"/>
              <a:t>ws</a:t>
            </a:r>
            <a:r>
              <a:rPr lang="nl-NL" dirty="0"/>
              <a:t> de meeste kennis opdoen. Jullie weten beter dan ik hoe veel aandacht hieraan wordt besteed in MTO1. Over de onderwerpen die niet in STA worden behandeld… moeten we denk ik bepalen of dit wel nodig is, en als dit nodig is, hoe deze weer </a:t>
            </a:r>
            <a:r>
              <a:rPr lang="nl-NL" dirty="0" err="1"/>
              <a:t>geintegreerd</a:t>
            </a:r>
            <a:r>
              <a:rPr lang="nl-NL" dirty="0"/>
              <a:t> kunnen worden binnen STA.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33</a:t>
            </a:fld>
            <a:endParaRPr lang="en-GB"/>
          </a:p>
        </p:txBody>
      </p:sp>
    </p:spTree>
    <p:extLst>
      <p:ext uri="{BB962C8B-B14F-4D97-AF65-F5344CB8AC3E}">
        <p14:creationId xmlns:p14="http://schemas.microsoft.com/office/powerpoint/2010/main" val="5937075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36</a:t>
            </a:fld>
            <a:endParaRPr lang="en-GB"/>
          </a:p>
        </p:txBody>
      </p:sp>
    </p:spTree>
    <p:extLst>
      <p:ext uri="{BB962C8B-B14F-4D97-AF65-F5344CB8AC3E}">
        <p14:creationId xmlns:p14="http://schemas.microsoft.com/office/powerpoint/2010/main" val="1543353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MBWers</a:t>
            </a:r>
            <a:r>
              <a:rPr lang="nl-NL" dirty="0"/>
              <a:t> kennen deze </a:t>
            </a:r>
            <a:r>
              <a:rPr lang="nl-NL" dirty="0" err="1"/>
              <a:t>schemas</a:t>
            </a:r>
            <a:r>
              <a:rPr lang="nl-NL" dirty="0"/>
              <a:t> uit de studiegids</a:t>
            </a:r>
          </a:p>
          <a:p>
            <a:r>
              <a:rPr lang="nl-NL" dirty="0"/>
              <a:t>IMW wordt voor zowel </a:t>
            </a:r>
            <a:r>
              <a:rPr lang="nl-NL" dirty="0" err="1"/>
              <a:t>Kwers</a:t>
            </a:r>
            <a:r>
              <a:rPr lang="nl-NL" dirty="0"/>
              <a:t> als </a:t>
            </a:r>
            <a:r>
              <a:rPr lang="nl-NL" dirty="0" err="1"/>
              <a:t>MBWers</a:t>
            </a:r>
            <a:r>
              <a:rPr lang="nl-NL" dirty="0"/>
              <a:t> gevolgd </a:t>
            </a:r>
          </a:p>
        </p:txBody>
      </p:sp>
      <p:sp>
        <p:nvSpPr>
          <p:cNvPr id="4" name="Slide Number Placeholder 3"/>
          <p:cNvSpPr>
            <a:spLocks noGrp="1"/>
          </p:cNvSpPr>
          <p:nvPr>
            <p:ph type="sldNum" sz="quarter" idx="5"/>
          </p:nvPr>
        </p:nvSpPr>
        <p:spPr/>
        <p:txBody>
          <a:bodyPr/>
          <a:lstStyle/>
          <a:p>
            <a:fld id="{1BCC6548-BA51-4961-88E2-EE94DB9EA9D6}" type="slidenum">
              <a:rPr lang="en-GB" smtClean="0"/>
              <a:t>5</a:t>
            </a:fld>
            <a:endParaRPr lang="en-GB"/>
          </a:p>
        </p:txBody>
      </p:sp>
    </p:spTree>
    <p:extLst>
      <p:ext uri="{BB962C8B-B14F-4D97-AF65-F5344CB8AC3E}">
        <p14:creationId xmlns:p14="http://schemas.microsoft.com/office/powerpoint/2010/main" val="1187422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we hier zien is een overzicht van alle onderwerpen van STA en MTOI deel B kwantitatieve methoden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37</a:t>
            </a:fld>
            <a:endParaRPr lang="en-GB"/>
          </a:p>
        </p:txBody>
      </p:sp>
    </p:spTree>
    <p:extLst>
      <p:ext uri="{BB962C8B-B14F-4D97-AF65-F5344CB8AC3E}">
        <p14:creationId xmlns:p14="http://schemas.microsoft.com/office/powerpoint/2010/main" val="139949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hiermee wil zeggen is dus dat het overgrote deel van de onderwerpen niet uitgebreid in STA is behandeld. En wanneer het is gebruikt met STA ook niet de focus is gelegd op de definitie, maar meer het berekenen van. Vanuit het Statistiek perspectief is het dus niet heel gek dat ze de blauwe onderdelen niet goed begrijpen. Aangezien dit wel ook bij MTO1 besproken wordt zouden ze hier </a:t>
            </a:r>
            <a:r>
              <a:rPr lang="nl-NL" dirty="0" err="1"/>
              <a:t>ws</a:t>
            </a:r>
            <a:r>
              <a:rPr lang="nl-NL" dirty="0"/>
              <a:t> de meeste kennis opdoen. Jullie weten beter dan ik hoe veel aandacht hieraan wordt besteed in MTO1. Over de onderwerpen die niet in STA worden behandeld… moeten we denk ik bepalen of dit wel nodig is, en als dit nodig is, hoe deze weer </a:t>
            </a:r>
            <a:r>
              <a:rPr lang="nl-NL" dirty="0" err="1"/>
              <a:t>geintegreerd</a:t>
            </a:r>
            <a:r>
              <a:rPr lang="nl-NL" dirty="0"/>
              <a:t> kunnen worden binnen STA.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38</a:t>
            </a:fld>
            <a:endParaRPr lang="en-GB"/>
          </a:p>
        </p:txBody>
      </p:sp>
    </p:spTree>
    <p:extLst>
      <p:ext uri="{BB962C8B-B14F-4D97-AF65-F5344CB8AC3E}">
        <p14:creationId xmlns:p14="http://schemas.microsoft.com/office/powerpoint/2010/main" val="23352191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hiermee wil zeggen is dus dat het overgrote deel van de onderwerpen niet uitgebreid in STA is behandeld. En wanneer het is gebruikt met STA ook niet de focus is gelegd op de definitie, maar meer het berekenen van. Vanuit het Statistiek perspectief is het dus niet heel gek dat ze de blauwe onderdelen niet goed begrijpen. Aangezien dit wel ook bij MTO1 besproken wordt zouden ze hier </a:t>
            </a:r>
            <a:r>
              <a:rPr lang="nl-NL" dirty="0" err="1"/>
              <a:t>ws</a:t>
            </a:r>
            <a:r>
              <a:rPr lang="nl-NL" dirty="0"/>
              <a:t> de meeste kennis opdoen. Jullie weten beter dan ik hoe veel aandacht hieraan wordt besteed in MTO1. Over de onderwerpen die niet in STA worden behandeld… moeten we denk ik bepalen of dit wel nodig is, en als dit nodig is, hoe deze weer </a:t>
            </a:r>
            <a:r>
              <a:rPr lang="nl-NL" dirty="0" err="1"/>
              <a:t>geintegreerd</a:t>
            </a:r>
            <a:r>
              <a:rPr lang="nl-NL" dirty="0"/>
              <a:t> kunnen worden binnen STA.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39</a:t>
            </a:fld>
            <a:endParaRPr lang="en-GB"/>
          </a:p>
        </p:txBody>
      </p:sp>
    </p:spTree>
    <p:extLst>
      <p:ext uri="{BB962C8B-B14F-4D97-AF65-F5344CB8AC3E}">
        <p14:creationId xmlns:p14="http://schemas.microsoft.com/office/powerpoint/2010/main" val="346178504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hiermee wil zeggen is dus dat het overgrote deel van de onderwerpen niet uitgebreid in STA is behandeld. En wanneer het is gebruikt met STA ook niet de focus is gelegd op de definitie, maar meer het berekenen van. Vanuit het Statistiek perspectief is het dus niet heel gek dat ze de blauwe onderdelen niet goed begrijpen. Aangezien dit wel ook bij MTO1 besproken wordt zouden ze hier </a:t>
            </a:r>
            <a:r>
              <a:rPr lang="nl-NL" dirty="0" err="1"/>
              <a:t>ws</a:t>
            </a:r>
            <a:r>
              <a:rPr lang="nl-NL" dirty="0"/>
              <a:t> de meeste kennis opdoen. Jullie weten beter dan ik hoe veel aandacht hieraan wordt besteed in MTO1. Over de onderwerpen die niet in STA worden behandeld… moeten we denk ik bepalen of dit wel nodig is, en als dit nodig is, hoe deze weer </a:t>
            </a:r>
            <a:r>
              <a:rPr lang="nl-NL" dirty="0" err="1"/>
              <a:t>geintegreerd</a:t>
            </a:r>
            <a:r>
              <a:rPr lang="nl-NL" dirty="0"/>
              <a:t> kunnen worden binnen STA.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40</a:t>
            </a:fld>
            <a:endParaRPr lang="en-GB"/>
          </a:p>
        </p:txBody>
      </p:sp>
    </p:spTree>
    <p:extLst>
      <p:ext uri="{BB962C8B-B14F-4D97-AF65-F5344CB8AC3E}">
        <p14:creationId xmlns:p14="http://schemas.microsoft.com/office/powerpoint/2010/main" val="22047099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Isolatie </a:t>
            </a:r>
          </a:p>
          <a:p>
            <a:r>
              <a:rPr lang="nl-NL" dirty="0"/>
              <a:t>DSP </a:t>
            </a:r>
            <a:r>
              <a:rPr lang="nl-NL" dirty="0" err="1"/>
              <a:t>ll</a:t>
            </a:r>
            <a:endParaRPr lang="nl-NL" dirty="0"/>
          </a:p>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43</a:t>
            </a:fld>
            <a:endParaRPr lang="en-GB"/>
          </a:p>
        </p:txBody>
      </p:sp>
    </p:spTree>
    <p:extLst>
      <p:ext uri="{BB962C8B-B14F-4D97-AF65-F5344CB8AC3E}">
        <p14:creationId xmlns:p14="http://schemas.microsoft.com/office/powerpoint/2010/main" val="14092301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Isolatie </a:t>
            </a:r>
          </a:p>
          <a:p>
            <a:r>
              <a:rPr lang="nl-NL" dirty="0"/>
              <a:t>DSP </a:t>
            </a:r>
            <a:r>
              <a:rPr lang="nl-NL" dirty="0" err="1"/>
              <a:t>ll</a:t>
            </a:r>
            <a:endParaRPr lang="nl-NL" dirty="0"/>
          </a:p>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44</a:t>
            </a:fld>
            <a:endParaRPr lang="en-GB"/>
          </a:p>
        </p:txBody>
      </p:sp>
    </p:spTree>
    <p:extLst>
      <p:ext uri="{BB962C8B-B14F-4D97-AF65-F5344CB8AC3E}">
        <p14:creationId xmlns:p14="http://schemas.microsoft.com/office/powerpoint/2010/main" val="34391894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Isolatie </a:t>
            </a:r>
          </a:p>
          <a:p>
            <a:r>
              <a:rPr lang="nl-NL" dirty="0"/>
              <a:t>DSP </a:t>
            </a:r>
            <a:r>
              <a:rPr lang="nl-NL" dirty="0" err="1"/>
              <a:t>ll</a:t>
            </a:r>
            <a:endParaRPr lang="nl-NL" dirty="0"/>
          </a:p>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45</a:t>
            </a:fld>
            <a:endParaRPr lang="en-GB"/>
          </a:p>
        </p:txBody>
      </p:sp>
    </p:spTree>
    <p:extLst>
      <p:ext uri="{BB962C8B-B14F-4D97-AF65-F5344CB8AC3E}">
        <p14:creationId xmlns:p14="http://schemas.microsoft.com/office/powerpoint/2010/main" val="11600898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47</a:t>
            </a:fld>
            <a:endParaRPr lang="en-GB"/>
          </a:p>
        </p:txBody>
      </p:sp>
    </p:spTree>
    <p:extLst>
      <p:ext uri="{BB962C8B-B14F-4D97-AF65-F5344CB8AC3E}">
        <p14:creationId xmlns:p14="http://schemas.microsoft.com/office/powerpoint/2010/main" val="16184242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50</a:t>
            </a:fld>
            <a:endParaRPr lang="en-GB"/>
          </a:p>
        </p:txBody>
      </p:sp>
    </p:spTree>
    <p:extLst>
      <p:ext uri="{BB962C8B-B14F-4D97-AF65-F5344CB8AC3E}">
        <p14:creationId xmlns:p14="http://schemas.microsoft.com/office/powerpoint/2010/main" val="8811642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51</a:t>
            </a:fld>
            <a:endParaRPr lang="en-GB"/>
          </a:p>
        </p:txBody>
      </p:sp>
    </p:spTree>
    <p:extLst>
      <p:ext uri="{BB962C8B-B14F-4D97-AF65-F5344CB8AC3E}">
        <p14:creationId xmlns:p14="http://schemas.microsoft.com/office/powerpoint/2010/main" val="1439966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Vervolgens</a:t>
            </a:r>
            <a:r>
              <a:rPr lang="en-GB" dirty="0"/>
              <a:t> start de </a:t>
            </a:r>
            <a:r>
              <a:rPr lang="en-GB" dirty="0" err="1"/>
              <a:t>basisfase</a:t>
            </a:r>
            <a:r>
              <a:rPr lang="en-GB" dirty="0"/>
              <a:t> met de </a:t>
            </a:r>
            <a:r>
              <a:rPr lang="en-GB" dirty="0" err="1"/>
              <a:t>gemeenschappelijke</a:t>
            </a:r>
            <a:r>
              <a:rPr lang="en-GB" dirty="0"/>
              <a:t> P (</a:t>
            </a:r>
            <a:r>
              <a:rPr lang="en-GB" dirty="0" err="1"/>
              <a:t>donkergekleurde</a:t>
            </a:r>
            <a:r>
              <a:rPr lang="en-GB" dirty="0"/>
              <a:t> </a:t>
            </a:r>
            <a:r>
              <a:rPr lang="en-GB" dirty="0" err="1"/>
              <a:t>vakken</a:t>
            </a:r>
            <a:r>
              <a:rPr lang="en-GB" dirty="0"/>
              <a:t> </a:t>
            </a:r>
            <a:r>
              <a:rPr lang="en-GB" dirty="0" err="1"/>
              <a:t>binnen</a:t>
            </a:r>
            <a:r>
              <a:rPr lang="en-GB" dirty="0"/>
              <a:t> </a:t>
            </a:r>
            <a:r>
              <a:rPr lang="en-GB" dirty="0" err="1"/>
              <a:t>gele</a:t>
            </a:r>
            <a:r>
              <a:rPr lang="en-GB" dirty="0"/>
              <a:t> </a:t>
            </a:r>
            <a:r>
              <a:rPr lang="en-GB" dirty="0" err="1"/>
              <a:t>rechthoek</a:t>
            </a:r>
            <a:r>
              <a:rPr lang="en-GB" dirty="0"/>
              <a:t>)</a:t>
            </a:r>
            <a:endParaRPr lang="nl-NL" dirty="0"/>
          </a:p>
        </p:txBody>
      </p:sp>
      <p:sp>
        <p:nvSpPr>
          <p:cNvPr id="4" name="Slide Number Placeholder 3"/>
          <p:cNvSpPr>
            <a:spLocks noGrp="1"/>
          </p:cNvSpPr>
          <p:nvPr>
            <p:ph type="sldNum" sz="quarter" idx="5"/>
          </p:nvPr>
        </p:nvSpPr>
        <p:spPr/>
        <p:txBody>
          <a:bodyPr/>
          <a:lstStyle/>
          <a:p>
            <a:fld id="{1BCC6548-BA51-4961-88E2-EE94DB9EA9D6}" type="slidenum">
              <a:rPr lang="en-GB" smtClean="0"/>
              <a:t>6</a:t>
            </a:fld>
            <a:endParaRPr lang="en-GB"/>
          </a:p>
        </p:txBody>
      </p:sp>
    </p:spTree>
    <p:extLst>
      <p:ext uri="{BB962C8B-B14F-4D97-AF65-F5344CB8AC3E}">
        <p14:creationId xmlns:p14="http://schemas.microsoft.com/office/powerpoint/2010/main" val="42757693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52</a:t>
            </a:fld>
            <a:endParaRPr lang="en-GB"/>
          </a:p>
        </p:txBody>
      </p:sp>
    </p:spTree>
    <p:extLst>
      <p:ext uri="{BB962C8B-B14F-4D97-AF65-F5344CB8AC3E}">
        <p14:creationId xmlns:p14="http://schemas.microsoft.com/office/powerpoint/2010/main" val="38732482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53</a:t>
            </a:fld>
            <a:endParaRPr lang="en-GB"/>
          </a:p>
        </p:txBody>
      </p:sp>
    </p:spTree>
    <p:extLst>
      <p:ext uri="{BB962C8B-B14F-4D97-AF65-F5344CB8AC3E}">
        <p14:creationId xmlns:p14="http://schemas.microsoft.com/office/powerpoint/2010/main" val="142816578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54</a:t>
            </a:fld>
            <a:endParaRPr lang="en-GB"/>
          </a:p>
        </p:txBody>
      </p:sp>
    </p:spTree>
    <p:extLst>
      <p:ext uri="{BB962C8B-B14F-4D97-AF65-F5344CB8AC3E}">
        <p14:creationId xmlns:p14="http://schemas.microsoft.com/office/powerpoint/2010/main" val="8656174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55</a:t>
            </a:fld>
            <a:endParaRPr lang="en-GB"/>
          </a:p>
        </p:txBody>
      </p:sp>
    </p:spTree>
    <p:extLst>
      <p:ext uri="{BB962C8B-B14F-4D97-AF65-F5344CB8AC3E}">
        <p14:creationId xmlns:p14="http://schemas.microsoft.com/office/powerpoint/2010/main" val="20115875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56</a:t>
            </a:fld>
            <a:endParaRPr lang="en-GB"/>
          </a:p>
        </p:txBody>
      </p:sp>
    </p:spTree>
    <p:extLst>
      <p:ext uri="{BB962C8B-B14F-4D97-AF65-F5344CB8AC3E}">
        <p14:creationId xmlns:p14="http://schemas.microsoft.com/office/powerpoint/2010/main" val="39801523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58</a:t>
            </a:fld>
            <a:endParaRPr lang="en-GB"/>
          </a:p>
        </p:txBody>
      </p:sp>
    </p:spTree>
    <p:extLst>
      <p:ext uri="{BB962C8B-B14F-4D97-AF65-F5344CB8AC3E}">
        <p14:creationId xmlns:p14="http://schemas.microsoft.com/office/powerpoint/2010/main" val="188346643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59</a:t>
            </a:fld>
            <a:endParaRPr lang="en-GB"/>
          </a:p>
        </p:txBody>
      </p:sp>
    </p:spTree>
    <p:extLst>
      <p:ext uri="{BB962C8B-B14F-4D97-AF65-F5344CB8AC3E}">
        <p14:creationId xmlns:p14="http://schemas.microsoft.com/office/powerpoint/2010/main" val="336079438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60</a:t>
            </a:fld>
            <a:endParaRPr lang="en-GB"/>
          </a:p>
        </p:txBody>
      </p:sp>
    </p:spTree>
    <p:extLst>
      <p:ext uri="{BB962C8B-B14F-4D97-AF65-F5344CB8AC3E}">
        <p14:creationId xmlns:p14="http://schemas.microsoft.com/office/powerpoint/2010/main" val="45291206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61</a:t>
            </a:fld>
            <a:endParaRPr lang="en-GB"/>
          </a:p>
        </p:txBody>
      </p:sp>
    </p:spTree>
    <p:extLst>
      <p:ext uri="{BB962C8B-B14F-4D97-AF65-F5344CB8AC3E}">
        <p14:creationId xmlns:p14="http://schemas.microsoft.com/office/powerpoint/2010/main" val="147916434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62</a:t>
            </a:fld>
            <a:endParaRPr lang="en-GB"/>
          </a:p>
        </p:txBody>
      </p:sp>
    </p:spTree>
    <p:extLst>
      <p:ext uri="{BB962C8B-B14F-4D97-AF65-F5344CB8AC3E}">
        <p14:creationId xmlns:p14="http://schemas.microsoft.com/office/powerpoint/2010/main" val="19302361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MBWers</a:t>
            </a:r>
            <a:r>
              <a:rPr lang="nl-NL" dirty="0"/>
              <a:t> kennen deze </a:t>
            </a:r>
            <a:r>
              <a:rPr lang="nl-NL" dirty="0" err="1"/>
              <a:t>schemas</a:t>
            </a:r>
            <a:r>
              <a:rPr lang="nl-NL" dirty="0"/>
              <a:t> uit de studiegids</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a:t>
            </a:fld>
            <a:endParaRPr lang="en-GB"/>
          </a:p>
        </p:txBody>
      </p:sp>
    </p:spTree>
    <p:extLst>
      <p:ext uri="{BB962C8B-B14F-4D97-AF65-F5344CB8AC3E}">
        <p14:creationId xmlns:p14="http://schemas.microsoft.com/office/powerpoint/2010/main" val="42328441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63</a:t>
            </a:fld>
            <a:endParaRPr lang="en-GB"/>
          </a:p>
        </p:txBody>
      </p:sp>
    </p:spTree>
    <p:extLst>
      <p:ext uri="{BB962C8B-B14F-4D97-AF65-F5344CB8AC3E}">
        <p14:creationId xmlns:p14="http://schemas.microsoft.com/office/powerpoint/2010/main" val="42290624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65</a:t>
            </a:fld>
            <a:endParaRPr lang="en-GB"/>
          </a:p>
        </p:txBody>
      </p:sp>
    </p:spTree>
    <p:extLst>
      <p:ext uri="{BB962C8B-B14F-4D97-AF65-F5344CB8AC3E}">
        <p14:creationId xmlns:p14="http://schemas.microsoft.com/office/powerpoint/2010/main" val="296809173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66</a:t>
            </a:fld>
            <a:endParaRPr lang="en-GB"/>
          </a:p>
        </p:txBody>
      </p:sp>
    </p:spTree>
    <p:extLst>
      <p:ext uri="{BB962C8B-B14F-4D97-AF65-F5344CB8AC3E}">
        <p14:creationId xmlns:p14="http://schemas.microsoft.com/office/powerpoint/2010/main" val="21192874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70</a:t>
            </a:fld>
            <a:endParaRPr lang="en-GB"/>
          </a:p>
        </p:txBody>
      </p:sp>
    </p:spTree>
    <p:extLst>
      <p:ext uri="{BB962C8B-B14F-4D97-AF65-F5344CB8AC3E}">
        <p14:creationId xmlns:p14="http://schemas.microsoft.com/office/powerpoint/2010/main" val="414594159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71</a:t>
            </a:fld>
            <a:endParaRPr lang="en-GB"/>
          </a:p>
        </p:txBody>
      </p:sp>
    </p:spTree>
    <p:extLst>
      <p:ext uri="{BB962C8B-B14F-4D97-AF65-F5344CB8AC3E}">
        <p14:creationId xmlns:p14="http://schemas.microsoft.com/office/powerpoint/2010/main" val="154928647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72</a:t>
            </a:fld>
            <a:endParaRPr lang="en-GB"/>
          </a:p>
        </p:txBody>
      </p:sp>
    </p:spTree>
    <p:extLst>
      <p:ext uri="{BB962C8B-B14F-4D97-AF65-F5344CB8AC3E}">
        <p14:creationId xmlns:p14="http://schemas.microsoft.com/office/powerpoint/2010/main" val="349659190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73</a:t>
            </a:fld>
            <a:endParaRPr lang="en-GB"/>
          </a:p>
        </p:txBody>
      </p:sp>
    </p:spTree>
    <p:extLst>
      <p:ext uri="{BB962C8B-B14F-4D97-AF65-F5344CB8AC3E}">
        <p14:creationId xmlns:p14="http://schemas.microsoft.com/office/powerpoint/2010/main" val="134804979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74</a:t>
            </a:fld>
            <a:endParaRPr lang="en-GB"/>
          </a:p>
        </p:txBody>
      </p:sp>
    </p:spTree>
    <p:extLst>
      <p:ext uri="{BB962C8B-B14F-4D97-AF65-F5344CB8AC3E}">
        <p14:creationId xmlns:p14="http://schemas.microsoft.com/office/powerpoint/2010/main" val="184351583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75</a:t>
            </a:fld>
            <a:endParaRPr lang="en-GB"/>
          </a:p>
        </p:txBody>
      </p:sp>
    </p:spTree>
    <p:extLst>
      <p:ext uri="{BB962C8B-B14F-4D97-AF65-F5344CB8AC3E}">
        <p14:creationId xmlns:p14="http://schemas.microsoft.com/office/powerpoint/2010/main" val="320244116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76</a:t>
            </a:fld>
            <a:endParaRPr lang="en-GB"/>
          </a:p>
        </p:txBody>
      </p:sp>
    </p:spTree>
    <p:extLst>
      <p:ext uri="{BB962C8B-B14F-4D97-AF65-F5344CB8AC3E}">
        <p14:creationId xmlns:p14="http://schemas.microsoft.com/office/powerpoint/2010/main" val="19443286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MBWers</a:t>
            </a:r>
            <a:r>
              <a:rPr lang="nl-NL" dirty="0"/>
              <a:t> kennen deze </a:t>
            </a:r>
            <a:r>
              <a:rPr lang="nl-NL" dirty="0" err="1"/>
              <a:t>schemas</a:t>
            </a:r>
            <a:r>
              <a:rPr lang="nl-NL" dirty="0"/>
              <a:t> uit de studiegids</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8</a:t>
            </a:fld>
            <a:endParaRPr lang="en-GB"/>
          </a:p>
        </p:txBody>
      </p:sp>
    </p:spTree>
    <p:extLst>
      <p:ext uri="{BB962C8B-B14F-4D97-AF65-F5344CB8AC3E}">
        <p14:creationId xmlns:p14="http://schemas.microsoft.com/office/powerpoint/2010/main" val="261069475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77</a:t>
            </a:fld>
            <a:endParaRPr lang="en-GB"/>
          </a:p>
        </p:txBody>
      </p:sp>
    </p:spTree>
    <p:extLst>
      <p:ext uri="{BB962C8B-B14F-4D97-AF65-F5344CB8AC3E}">
        <p14:creationId xmlns:p14="http://schemas.microsoft.com/office/powerpoint/2010/main" val="12536094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78</a:t>
            </a:fld>
            <a:endParaRPr lang="en-GB"/>
          </a:p>
        </p:txBody>
      </p:sp>
    </p:spTree>
    <p:extLst>
      <p:ext uri="{BB962C8B-B14F-4D97-AF65-F5344CB8AC3E}">
        <p14:creationId xmlns:p14="http://schemas.microsoft.com/office/powerpoint/2010/main" val="398772728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Wat ik wel wil laten zien is dat datgene wat wij in STA als voorkennis beschouwen, wel behandeld worden als onderdeel van de cursus bij Tilburg en Groningen</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79</a:t>
            </a:fld>
            <a:endParaRPr lang="en-GB"/>
          </a:p>
        </p:txBody>
      </p:sp>
    </p:spTree>
    <p:extLst>
      <p:ext uri="{BB962C8B-B14F-4D97-AF65-F5344CB8AC3E}">
        <p14:creationId xmlns:p14="http://schemas.microsoft.com/office/powerpoint/2010/main" val="12288178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2 delen,</a:t>
            </a:r>
          </a:p>
          <a:p>
            <a:r>
              <a:rPr lang="nl-NL" dirty="0"/>
              <a:t>Deel 1 objectief opstellen</a:t>
            </a:r>
          </a:p>
          <a:p>
            <a:r>
              <a:rPr lang="nl-NL" dirty="0"/>
              <a:t>Deel 2 subjectief </a:t>
            </a:r>
            <a:r>
              <a:rPr lang="nl-NL" dirty="0">
                <a:sym typeface="Wingdings" panose="05000000000000000000" pitchFamily="2" charset="2"/>
              </a:rPr>
              <a:t></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85</a:t>
            </a:fld>
            <a:endParaRPr lang="en-GB"/>
          </a:p>
        </p:txBody>
      </p:sp>
    </p:spTree>
    <p:extLst>
      <p:ext uri="{BB962C8B-B14F-4D97-AF65-F5344CB8AC3E}">
        <p14:creationId xmlns:p14="http://schemas.microsoft.com/office/powerpoint/2010/main" val="265383444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2 delen,</a:t>
            </a:r>
          </a:p>
          <a:p>
            <a:r>
              <a:rPr lang="nl-NL" dirty="0"/>
              <a:t>Deel 1 objectief opstellen</a:t>
            </a:r>
          </a:p>
          <a:p>
            <a:r>
              <a:rPr lang="nl-NL" dirty="0"/>
              <a:t>Deel 2 subjectief </a:t>
            </a:r>
            <a:r>
              <a:rPr lang="nl-NL" dirty="0">
                <a:sym typeface="Wingdings" panose="05000000000000000000" pitchFamily="2" charset="2"/>
              </a:rPr>
              <a:t></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86</a:t>
            </a:fld>
            <a:endParaRPr lang="en-GB"/>
          </a:p>
        </p:txBody>
      </p:sp>
    </p:spTree>
    <p:extLst>
      <p:ext uri="{BB962C8B-B14F-4D97-AF65-F5344CB8AC3E}">
        <p14:creationId xmlns:p14="http://schemas.microsoft.com/office/powerpoint/2010/main" val="34429360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MBWers</a:t>
            </a:r>
            <a:r>
              <a:rPr lang="nl-NL" dirty="0"/>
              <a:t> kennen deze </a:t>
            </a:r>
            <a:r>
              <a:rPr lang="nl-NL" dirty="0" err="1"/>
              <a:t>schemas</a:t>
            </a:r>
            <a:r>
              <a:rPr lang="nl-NL" dirty="0"/>
              <a:t> uit de studiegids</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9</a:t>
            </a:fld>
            <a:endParaRPr lang="en-GB"/>
          </a:p>
        </p:txBody>
      </p:sp>
    </p:spTree>
    <p:extLst>
      <p:ext uri="{BB962C8B-B14F-4D97-AF65-F5344CB8AC3E}">
        <p14:creationId xmlns:p14="http://schemas.microsoft.com/office/powerpoint/2010/main" val="2250987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MBWers</a:t>
            </a:r>
            <a:r>
              <a:rPr lang="nl-NL" dirty="0"/>
              <a:t> kennen deze </a:t>
            </a:r>
            <a:r>
              <a:rPr lang="nl-NL" dirty="0" err="1"/>
              <a:t>schemas</a:t>
            </a:r>
            <a:r>
              <a:rPr lang="nl-NL" dirty="0"/>
              <a:t> uit de studiegids</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10</a:t>
            </a:fld>
            <a:endParaRPr lang="en-GB"/>
          </a:p>
        </p:txBody>
      </p:sp>
    </p:spTree>
    <p:extLst>
      <p:ext uri="{BB962C8B-B14F-4D97-AF65-F5344CB8AC3E}">
        <p14:creationId xmlns:p14="http://schemas.microsoft.com/office/powerpoint/2010/main" val="3095900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Wanneer we inzoomen op deze leerlijnen en kijken naar de inhoud en theorie die hier besproken en of toegepast wordt, zijn er vier vakken binnen de Basis fase die Statistische voorkennis gebruiken. Voor DSP zijn dit de vakken IM (informatiemanagement) en DOPR (</a:t>
            </a:r>
            <a:r>
              <a:rPr lang="en-GB" sz="1800" b="0" i="0" u="none" strike="noStrike" baseline="0" dirty="0" err="1">
                <a:latin typeface="RijksoverheidSerif-Regular"/>
              </a:rPr>
              <a:t>Defensie</a:t>
            </a:r>
            <a:r>
              <a:rPr lang="en-GB" sz="1800" b="0" i="0" u="none" strike="noStrike" baseline="0" dirty="0">
                <a:latin typeface="RijksoverheidSerif-Regular"/>
              </a:rPr>
              <a:t> Operations Research). Binnen de MTO </a:t>
            </a:r>
            <a:r>
              <a:rPr lang="en-GB" sz="1800" b="0" i="0" u="none" strike="noStrike" baseline="0" dirty="0" err="1">
                <a:latin typeface="RijksoverheidSerif-Regular"/>
              </a:rPr>
              <a:t>leerlijn</a:t>
            </a:r>
            <a:r>
              <a:rPr lang="en-GB" sz="1800" b="0" i="0" u="none" strike="noStrike" baseline="0" dirty="0">
                <a:latin typeface="RijksoverheidSerif-Regular"/>
              </a:rPr>
              <a:t> </a:t>
            </a:r>
            <a:r>
              <a:rPr lang="en-GB" sz="1800" b="0" i="0" u="none" strike="noStrike" baseline="0" dirty="0" err="1">
                <a:latin typeface="RijksoverheidSerif-Regular"/>
              </a:rPr>
              <a:t>geldt</a:t>
            </a:r>
            <a:r>
              <a:rPr lang="en-GB" sz="1800" b="0" i="0" u="none" strike="noStrike" baseline="0" dirty="0">
                <a:latin typeface="RijksoverheidSerif-Regular"/>
              </a:rPr>
              <a:t> </a:t>
            </a:r>
            <a:r>
              <a:rPr lang="en-GB" sz="1800" b="0" i="0" u="none" strike="noStrike" baseline="0" dirty="0" err="1">
                <a:latin typeface="RijksoverheidSerif-Regular"/>
              </a:rPr>
              <a:t>dit</a:t>
            </a:r>
            <a:r>
              <a:rPr lang="en-GB" sz="1800" b="0" i="0" u="none" strike="noStrike" baseline="0" dirty="0">
                <a:latin typeface="RijksoverheidSerif-Regular"/>
              </a:rPr>
              <a:t> </a:t>
            </a:r>
            <a:r>
              <a:rPr lang="en-GB" sz="1800" b="0" i="0" u="none" strike="noStrike" baseline="0" dirty="0" err="1">
                <a:latin typeface="RijksoverheidSerif-Regular"/>
              </a:rPr>
              <a:t>voor</a:t>
            </a:r>
            <a:r>
              <a:rPr lang="en-GB" sz="1800" b="0" i="0" u="none" strike="noStrike" baseline="0" dirty="0">
                <a:latin typeface="RijksoverheidSerif-Regular"/>
              </a:rPr>
              <a:t> de </a:t>
            </a:r>
            <a:r>
              <a:rPr lang="en-GB" sz="1800" b="0" i="0" u="none" strike="noStrike" baseline="0" dirty="0" err="1">
                <a:latin typeface="RijksoverheidSerif-Regular"/>
              </a:rPr>
              <a:t>vakken</a:t>
            </a:r>
            <a:r>
              <a:rPr lang="en-GB" sz="1800" b="0" i="0" u="none" strike="noStrike" baseline="0" dirty="0">
                <a:latin typeface="RijksoverheidSerif-Regular"/>
              </a:rPr>
              <a:t> MTO1 (</a:t>
            </a:r>
            <a:r>
              <a:rPr lang="en-GB" sz="1800" b="0" i="0" u="none" strike="noStrike" baseline="0" dirty="0" err="1">
                <a:latin typeface="RijksoverheidSerif-Regular"/>
              </a:rPr>
              <a:t>binnen</a:t>
            </a:r>
            <a:r>
              <a:rPr lang="en-GB" sz="1800" b="0" i="0" u="none" strike="noStrike" baseline="0" dirty="0">
                <a:latin typeface="RijksoverheidSerif-Regular"/>
              </a:rPr>
              <a:t> </a:t>
            </a:r>
            <a:r>
              <a:rPr lang="en-GB" sz="1800" b="0" i="0" u="none" strike="noStrike" baseline="0" dirty="0" err="1">
                <a:latin typeface="RijksoverheidSerif-Regular"/>
              </a:rPr>
              <a:t>gezamelijke</a:t>
            </a:r>
            <a:r>
              <a:rPr lang="en-GB" sz="1800" b="0" i="0" u="none" strike="noStrike" baseline="0" dirty="0">
                <a:latin typeface="RijksoverheidSerif-Regular"/>
              </a:rPr>
              <a:t> p) </a:t>
            </a:r>
            <a:r>
              <a:rPr lang="en-GB" sz="1800" b="0" i="0" u="none" strike="noStrike" baseline="0" dirty="0" err="1">
                <a:latin typeface="RijksoverheidSerif-Regular"/>
              </a:rPr>
              <a:t>en</a:t>
            </a:r>
            <a:r>
              <a:rPr lang="en-GB" sz="1800" b="0" i="0" u="none" strike="noStrike" baseline="0" dirty="0">
                <a:latin typeface="RijksoverheidSerif-Regular"/>
              </a:rPr>
              <a:t> </a:t>
            </a:r>
            <a:r>
              <a:rPr lang="en-GB" sz="1800" b="0" i="0" u="none" strike="noStrike" baseline="0" dirty="0" err="1">
                <a:latin typeface="RijksoverheidSerif-Regular"/>
              </a:rPr>
              <a:t>voor</a:t>
            </a:r>
            <a:r>
              <a:rPr lang="en-GB" sz="1800" b="0" i="0" u="none" strike="noStrike" baseline="0" dirty="0">
                <a:latin typeface="RijksoverheidSerif-Regular"/>
              </a:rPr>
              <a:t> MTO3, </a:t>
            </a:r>
            <a:r>
              <a:rPr lang="en-GB" sz="1800" b="0" i="0" u="none" strike="noStrike" baseline="0" dirty="0" err="1">
                <a:latin typeface="RijksoverheidSerif-Regular"/>
              </a:rPr>
              <a:t>waarin</a:t>
            </a:r>
            <a:r>
              <a:rPr lang="en-GB" sz="1800" b="0" i="0" u="none" strike="noStrike" baseline="0" dirty="0">
                <a:latin typeface="RijksoverheidSerif-Regular"/>
              </a:rPr>
              <a:t> de </a:t>
            </a:r>
            <a:r>
              <a:rPr lang="en-GB" sz="1800" b="0" i="0" u="none" strike="noStrike" baseline="0" dirty="0" err="1">
                <a:latin typeface="RijksoverheidSerif-Regular"/>
              </a:rPr>
              <a:t>studenten</a:t>
            </a:r>
            <a:r>
              <a:rPr lang="en-GB" sz="1800" b="0" i="0" u="none" strike="noStrike" baseline="0" dirty="0">
                <a:latin typeface="RijksoverheidSerif-Regular"/>
              </a:rPr>
              <a:t> </a:t>
            </a:r>
            <a:r>
              <a:rPr lang="en-GB" sz="1800" b="0" i="0" u="none" strike="noStrike" baseline="0" dirty="0" err="1">
                <a:latin typeface="RijksoverheidSerif-Regular"/>
              </a:rPr>
              <a:t>kwantitatieve</a:t>
            </a:r>
            <a:r>
              <a:rPr lang="en-GB" sz="1800" b="0" i="0" u="none" strike="noStrike" baseline="0" dirty="0">
                <a:latin typeface="RijksoverheidSerif-Regular"/>
              </a:rPr>
              <a:t> analyses </a:t>
            </a:r>
            <a:r>
              <a:rPr lang="en-GB" sz="1800" b="0" i="0" u="none" strike="noStrike" baseline="0" dirty="0" err="1">
                <a:latin typeface="RijksoverheidSerif-Regular"/>
              </a:rPr>
              <a:t>uitvoeren</a:t>
            </a:r>
            <a:r>
              <a:rPr lang="en-GB" sz="1800" b="0" i="0" u="none" strike="noStrike" baseline="0" dirty="0">
                <a:latin typeface="RijksoverheidSerif-Regular"/>
              </a:rPr>
              <a:t> op </a:t>
            </a:r>
            <a:r>
              <a:rPr lang="en-GB" sz="1800" b="0" i="0" u="none" strike="noStrike" baseline="0" dirty="0" err="1">
                <a:latin typeface="RijksoverheidSerif-Regular"/>
              </a:rPr>
              <a:t>een</a:t>
            </a:r>
            <a:r>
              <a:rPr lang="en-GB" sz="1800" b="0" i="0" u="none" strike="noStrike" baseline="0" dirty="0">
                <a:latin typeface="RijksoverheidSerif-Regular"/>
              </a:rPr>
              <a:t> </a:t>
            </a:r>
            <a:r>
              <a:rPr lang="en-GB" sz="1800" b="0" i="0" u="none" strike="noStrike" baseline="0" dirty="0" err="1">
                <a:latin typeface="RijksoverheidSerif-Regular"/>
              </a:rPr>
              <a:t>aantal</a:t>
            </a:r>
            <a:r>
              <a:rPr lang="en-GB" sz="1800" b="0" i="0" u="none" strike="noStrike" baseline="0" dirty="0">
                <a:latin typeface="RijksoverheidSerif-Regular"/>
              </a:rPr>
              <a:t> datasets. </a:t>
            </a:r>
            <a:endParaRPr lang="en-GB" dirty="0"/>
          </a:p>
        </p:txBody>
      </p:sp>
      <p:sp>
        <p:nvSpPr>
          <p:cNvPr id="4" name="Slide Number Placeholder 3"/>
          <p:cNvSpPr>
            <a:spLocks noGrp="1"/>
          </p:cNvSpPr>
          <p:nvPr>
            <p:ph type="sldNum" sz="quarter" idx="5"/>
          </p:nvPr>
        </p:nvSpPr>
        <p:spPr/>
        <p:txBody>
          <a:bodyPr/>
          <a:lstStyle/>
          <a:p>
            <a:fld id="{1BCC6548-BA51-4961-88E2-EE94DB9EA9D6}" type="slidenum">
              <a:rPr lang="en-GB" smtClean="0"/>
              <a:t>11</a:t>
            </a:fld>
            <a:endParaRPr lang="en-GB"/>
          </a:p>
        </p:txBody>
      </p:sp>
    </p:spTree>
    <p:extLst>
      <p:ext uri="{BB962C8B-B14F-4D97-AF65-F5344CB8AC3E}">
        <p14:creationId xmlns:p14="http://schemas.microsoft.com/office/powerpoint/2010/main" val="3508387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AA0C7EDC-471A-4B34-B82C-ECD98335FB53}" type="datetimeFigureOut">
              <a:rPr lang="en-GB" smtClean="0"/>
              <a:t>23/12/2023</a:t>
            </a:fld>
            <a:endParaRPr lang="en-GB"/>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GB"/>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EDE2C310-BD09-422B-9B4E-06AD9060B58F}" type="slidenum">
              <a:rPr lang="en-GB" smtClean="0"/>
              <a:t>‹#›</a:t>
            </a:fld>
            <a:endParaRPr lang="en-GB"/>
          </a:p>
        </p:txBody>
      </p:sp>
    </p:spTree>
    <p:extLst>
      <p:ext uri="{BB962C8B-B14F-4D97-AF65-F5344CB8AC3E}">
        <p14:creationId xmlns:p14="http://schemas.microsoft.com/office/powerpoint/2010/main" val="3767962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0C7EDC-471A-4B34-B82C-ECD98335FB53}" type="datetimeFigureOut">
              <a:rPr lang="en-GB" smtClean="0"/>
              <a:t>23/12/2023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DE2C310-BD09-422B-9B4E-06AD9060B58F}" type="slidenum">
              <a:rPr lang="en-GB" smtClean="0"/>
              <a:t>‹#›</a:t>
            </a:fld>
            <a:endParaRPr lang="en-GB"/>
          </a:p>
        </p:txBody>
      </p:sp>
    </p:spTree>
    <p:extLst>
      <p:ext uri="{BB962C8B-B14F-4D97-AF65-F5344CB8AC3E}">
        <p14:creationId xmlns:p14="http://schemas.microsoft.com/office/powerpoint/2010/main" val="1408594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0C7EDC-471A-4B34-B82C-ECD98335FB53}" type="datetimeFigureOut">
              <a:rPr lang="en-GB" smtClean="0"/>
              <a:t>23/12/2023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DE2C310-BD09-422B-9B4E-06AD9060B58F}" type="slidenum">
              <a:rPr lang="en-GB" smtClean="0"/>
              <a:t>‹#›</a:t>
            </a:fld>
            <a:endParaRPr lang="en-GB"/>
          </a:p>
        </p:txBody>
      </p:sp>
    </p:spTree>
    <p:extLst>
      <p:ext uri="{BB962C8B-B14F-4D97-AF65-F5344CB8AC3E}">
        <p14:creationId xmlns:p14="http://schemas.microsoft.com/office/powerpoint/2010/main" val="2649003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0C7EDC-471A-4B34-B82C-ECD98335FB53}" type="datetimeFigureOut">
              <a:rPr lang="en-GB" smtClean="0"/>
              <a:t>23/12/2023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DE2C310-BD09-422B-9B4E-06AD9060B58F}" type="slidenum">
              <a:rPr lang="en-GB" smtClean="0"/>
              <a:t>‹#›</a:t>
            </a:fld>
            <a:endParaRPr lang="en-GB"/>
          </a:p>
        </p:txBody>
      </p:sp>
    </p:spTree>
    <p:extLst>
      <p:ext uri="{BB962C8B-B14F-4D97-AF65-F5344CB8AC3E}">
        <p14:creationId xmlns:p14="http://schemas.microsoft.com/office/powerpoint/2010/main" val="114926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0C7EDC-471A-4B34-B82C-ECD98335FB53}" type="datetimeFigureOut">
              <a:rPr lang="en-GB" smtClean="0"/>
              <a:t>23/12/2023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DE2C310-BD09-422B-9B4E-06AD9060B58F}" type="slidenum">
              <a:rPr lang="en-GB" smtClean="0"/>
              <a:t>‹#›</a:t>
            </a:fld>
            <a:endParaRPr lang="en-GB"/>
          </a:p>
        </p:txBody>
      </p:sp>
    </p:spTree>
    <p:extLst>
      <p:ext uri="{BB962C8B-B14F-4D97-AF65-F5344CB8AC3E}">
        <p14:creationId xmlns:p14="http://schemas.microsoft.com/office/powerpoint/2010/main" val="1565853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A0C7EDC-471A-4B34-B82C-ECD98335FB53}" type="datetimeFigureOut">
              <a:rPr lang="en-GB" smtClean="0"/>
              <a:t>23/12/2023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DE2C310-BD09-422B-9B4E-06AD9060B58F}" type="slidenum">
              <a:rPr lang="en-GB" smtClean="0"/>
              <a:t>‹#›</a:t>
            </a:fld>
            <a:endParaRPr lang="en-GB"/>
          </a:p>
        </p:txBody>
      </p:sp>
    </p:spTree>
    <p:extLst>
      <p:ext uri="{BB962C8B-B14F-4D97-AF65-F5344CB8AC3E}">
        <p14:creationId xmlns:p14="http://schemas.microsoft.com/office/powerpoint/2010/main" val="1297367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A0C7EDC-471A-4B34-B82C-ECD98335FB53}" type="datetimeFigureOut">
              <a:rPr lang="en-GB" smtClean="0"/>
              <a:t>23/12/2023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DE2C310-BD09-422B-9B4E-06AD9060B58F}" type="slidenum">
              <a:rPr lang="en-GB" smtClean="0"/>
              <a:t>‹#›</a:t>
            </a:fld>
            <a:endParaRPr lang="en-GB"/>
          </a:p>
        </p:txBody>
      </p:sp>
    </p:spTree>
    <p:extLst>
      <p:ext uri="{BB962C8B-B14F-4D97-AF65-F5344CB8AC3E}">
        <p14:creationId xmlns:p14="http://schemas.microsoft.com/office/powerpoint/2010/main" val="32262602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0C7EDC-471A-4B34-B82C-ECD98335FB53}" type="datetimeFigureOut">
              <a:rPr lang="en-GB" smtClean="0"/>
              <a:t>23/12/2023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DE2C310-BD09-422B-9B4E-06AD9060B58F}" type="slidenum">
              <a:rPr lang="en-GB" smtClean="0"/>
              <a:t>‹#›</a:t>
            </a:fld>
            <a:endParaRPr lang="en-GB"/>
          </a:p>
        </p:txBody>
      </p:sp>
    </p:spTree>
    <p:extLst>
      <p:ext uri="{BB962C8B-B14F-4D97-AF65-F5344CB8AC3E}">
        <p14:creationId xmlns:p14="http://schemas.microsoft.com/office/powerpoint/2010/main" val="2162653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0C7EDC-471A-4B34-B82C-ECD98335FB53}" type="datetimeFigureOut">
              <a:rPr lang="en-GB" smtClean="0"/>
              <a:t>23/12/2023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DE2C310-BD09-422B-9B4E-06AD9060B58F}" type="slidenum">
              <a:rPr lang="en-GB" smtClean="0"/>
              <a:t>‹#›</a:t>
            </a:fld>
            <a:endParaRPr lang="en-GB"/>
          </a:p>
        </p:txBody>
      </p:sp>
    </p:spTree>
    <p:extLst>
      <p:ext uri="{BB962C8B-B14F-4D97-AF65-F5344CB8AC3E}">
        <p14:creationId xmlns:p14="http://schemas.microsoft.com/office/powerpoint/2010/main" val="1527472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AA0C7EDC-471A-4B34-B82C-ECD98335FB53}" type="datetimeFigureOut">
              <a:rPr lang="en-GB" smtClean="0"/>
              <a:t>23/12/2023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EDE2C310-BD09-422B-9B4E-06AD9060B58F}" type="slidenum">
              <a:rPr lang="en-GB" smtClean="0"/>
              <a:t>‹#›</a:t>
            </a:fld>
            <a:endParaRPr lang="en-GB"/>
          </a:p>
        </p:txBody>
      </p:sp>
    </p:spTree>
    <p:extLst>
      <p:ext uri="{BB962C8B-B14F-4D97-AF65-F5344CB8AC3E}">
        <p14:creationId xmlns:p14="http://schemas.microsoft.com/office/powerpoint/2010/main" val="2330407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AA0C7EDC-471A-4B34-B82C-ECD98335FB53}" type="datetimeFigureOut">
              <a:rPr lang="en-GB" smtClean="0"/>
              <a:t>23/12/2023</a:t>
            </a:fld>
            <a:endParaRPr lang="en-GB"/>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GB"/>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EDE2C310-BD09-422B-9B4E-06AD9060B58F}" type="slidenum">
              <a:rPr lang="en-GB" smtClean="0"/>
              <a:t>‹#›</a:t>
            </a:fld>
            <a:endParaRPr lang="en-GB"/>
          </a:p>
        </p:txBody>
      </p:sp>
    </p:spTree>
    <p:extLst>
      <p:ext uri="{BB962C8B-B14F-4D97-AF65-F5344CB8AC3E}">
        <p14:creationId xmlns:p14="http://schemas.microsoft.com/office/powerpoint/2010/main" val="3338609691"/>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AA0C7EDC-471A-4B34-B82C-ECD98335FB53}" type="datetimeFigureOut">
              <a:rPr lang="en-GB" smtClean="0"/>
              <a:t>23/12/2023</a:t>
            </a:fld>
            <a:endParaRPr lang="en-GB"/>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GB"/>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EDE2C310-BD09-422B-9B4E-06AD9060B58F}" type="slidenum">
              <a:rPr lang="en-GB" smtClean="0"/>
              <a:t>‹#›</a:t>
            </a:fld>
            <a:endParaRPr lang="en-GB"/>
          </a:p>
        </p:txBody>
      </p:sp>
    </p:spTree>
    <p:extLst>
      <p:ext uri="{BB962C8B-B14F-4D97-AF65-F5344CB8AC3E}">
        <p14:creationId xmlns:p14="http://schemas.microsoft.com/office/powerpoint/2010/main" val="20696064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1.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13" Type="http://schemas.microsoft.com/office/2007/relationships/diagramDrawing" Target="../diagrams/drawing4.xml"/><Relationship Id="rId3" Type="http://schemas.openxmlformats.org/officeDocument/2006/relationships/image" Target="../media/image1.png"/><Relationship Id="rId7" Type="http://schemas.openxmlformats.org/officeDocument/2006/relationships/diagramColors" Target="../diagrams/colors3.xml"/><Relationship Id="rId12" Type="http://schemas.openxmlformats.org/officeDocument/2006/relationships/diagramColors" Target="../diagrams/colors4.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3.xml"/><Relationship Id="rId11" Type="http://schemas.openxmlformats.org/officeDocument/2006/relationships/diagramQuickStyle" Target="../diagrams/quickStyle4.xml"/><Relationship Id="rId5" Type="http://schemas.openxmlformats.org/officeDocument/2006/relationships/diagramLayout" Target="../diagrams/layout3.xml"/><Relationship Id="rId10" Type="http://schemas.openxmlformats.org/officeDocument/2006/relationships/diagramLayout" Target="../diagrams/layout4.xml"/><Relationship Id="rId4" Type="http://schemas.openxmlformats.org/officeDocument/2006/relationships/diagramData" Target="../diagrams/data3.xml"/><Relationship Id="rId9" Type="http://schemas.openxmlformats.org/officeDocument/2006/relationships/diagramData" Target="../diagrams/data4.xml"/></Relationships>
</file>

<file path=ppt/slides/_rels/slide13.xml.rels><?xml version="1.0" encoding="UTF-8" standalone="yes"?>
<Relationships xmlns="http://schemas.openxmlformats.org/package/2006/relationships"><Relationship Id="rId8" Type="http://schemas.microsoft.com/office/2007/relationships/diagramDrawing" Target="../diagrams/drawing5.xml"/><Relationship Id="rId13" Type="http://schemas.microsoft.com/office/2007/relationships/diagramDrawing" Target="../diagrams/drawing6.xml"/><Relationship Id="rId3" Type="http://schemas.openxmlformats.org/officeDocument/2006/relationships/image" Target="../media/image1.png"/><Relationship Id="rId7" Type="http://schemas.openxmlformats.org/officeDocument/2006/relationships/diagramColors" Target="../diagrams/colors5.xml"/><Relationship Id="rId12" Type="http://schemas.openxmlformats.org/officeDocument/2006/relationships/diagramColors" Target="../diagrams/colors6.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QuickStyle" Target="../diagrams/quickStyle5.xml"/><Relationship Id="rId11" Type="http://schemas.openxmlformats.org/officeDocument/2006/relationships/diagramQuickStyle" Target="../diagrams/quickStyle6.xml"/><Relationship Id="rId5" Type="http://schemas.openxmlformats.org/officeDocument/2006/relationships/diagramLayout" Target="../diagrams/layout5.xml"/><Relationship Id="rId10" Type="http://schemas.openxmlformats.org/officeDocument/2006/relationships/diagramLayout" Target="../diagrams/layout6.xml"/><Relationship Id="rId4" Type="http://schemas.openxmlformats.org/officeDocument/2006/relationships/diagramData" Target="../diagrams/data5.xml"/><Relationship Id="rId9" Type="http://schemas.openxmlformats.org/officeDocument/2006/relationships/diagramData" Target="../diagrams/data6.xml"/><Relationship Id="rId14"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microsoft.com/office/2007/relationships/diagramDrawing" Target="../diagrams/drawing7.xml"/><Relationship Id="rId13" Type="http://schemas.microsoft.com/office/2007/relationships/diagramDrawing" Target="../diagrams/drawing8.xml"/><Relationship Id="rId3" Type="http://schemas.openxmlformats.org/officeDocument/2006/relationships/image" Target="../media/image1.png"/><Relationship Id="rId7" Type="http://schemas.openxmlformats.org/officeDocument/2006/relationships/diagramColors" Target="../diagrams/colors7.xml"/><Relationship Id="rId12" Type="http://schemas.openxmlformats.org/officeDocument/2006/relationships/diagramColors" Target="../diagrams/colors8.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QuickStyle" Target="../diagrams/quickStyle7.xml"/><Relationship Id="rId11" Type="http://schemas.openxmlformats.org/officeDocument/2006/relationships/diagramQuickStyle" Target="../diagrams/quickStyle8.xml"/><Relationship Id="rId5" Type="http://schemas.openxmlformats.org/officeDocument/2006/relationships/diagramLayout" Target="../diagrams/layout7.xml"/><Relationship Id="rId10" Type="http://schemas.openxmlformats.org/officeDocument/2006/relationships/diagramLayout" Target="../diagrams/layout8.xml"/><Relationship Id="rId4" Type="http://schemas.openxmlformats.org/officeDocument/2006/relationships/diagramData" Target="../diagrams/data7.xml"/><Relationship Id="rId9" Type="http://schemas.openxmlformats.org/officeDocument/2006/relationships/diagramData" Target="../diagrams/data8.xml"/><Relationship Id="rId1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microsoft.com/office/2007/relationships/diagramDrawing" Target="../diagrams/drawing9.xml"/><Relationship Id="rId13" Type="http://schemas.openxmlformats.org/officeDocument/2006/relationships/diagramColors" Target="../diagrams/colors10.xml"/><Relationship Id="rId18" Type="http://schemas.openxmlformats.org/officeDocument/2006/relationships/diagramColors" Target="../diagrams/colors11.xml"/><Relationship Id="rId26" Type="http://schemas.openxmlformats.org/officeDocument/2006/relationships/diagramLayout" Target="../diagrams/layout13.xml"/><Relationship Id="rId3" Type="http://schemas.openxmlformats.org/officeDocument/2006/relationships/image" Target="../media/image5.png"/><Relationship Id="rId21" Type="http://schemas.openxmlformats.org/officeDocument/2006/relationships/diagramLayout" Target="../diagrams/layout12.xml"/><Relationship Id="rId7" Type="http://schemas.openxmlformats.org/officeDocument/2006/relationships/diagramColors" Target="../diagrams/colors9.xml"/><Relationship Id="rId12" Type="http://schemas.openxmlformats.org/officeDocument/2006/relationships/diagramQuickStyle" Target="../diagrams/quickStyle10.xml"/><Relationship Id="rId17" Type="http://schemas.openxmlformats.org/officeDocument/2006/relationships/diagramQuickStyle" Target="../diagrams/quickStyle11.xml"/><Relationship Id="rId25" Type="http://schemas.openxmlformats.org/officeDocument/2006/relationships/diagramData" Target="../diagrams/data13.xml"/><Relationship Id="rId2" Type="http://schemas.openxmlformats.org/officeDocument/2006/relationships/notesSlide" Target="../notesSlides/notesSlide14.xml"/><Relationship Id="rId16" Type="http://schemas.openxmlformats.org/officeDocument/2006/relationships/diagramLayout" Target="../diagrams/layout11.xml"/><Relationship Id="rId20" Type="http://schemas.openxmlformats.org/officeDocument/2006/relationships/diagramData" Target="../diagrams/data12.xml"/><Relationship Id="rId29" Type="http://schemas.microsoft.com/office/2007/relationships/diagramDrawing" Target="../diagrams/drawing13.xml"/><Relationship Id="rId1" Type="http://schemas.openxmlformats.org/officeDocument/2006/relationships/slideLayout" Target="../slideLayouts/slideLayout2.xml"/><Relationship Id="rId6" Type="http://schemas.openxmlformats.org/officeDocument/2006/relationships/diagramQuickStyle" Target="../diagrams/quickStyle9.xml"/><Relationship Id="rId11" Type="http://schemas.openxmlformats.org/officeDocument/2006/relationships/diagramLayout" Target="../diagrams/layout10.xml"/><Relationship Id="rId24" Type="http://schemas.microsoft.com/office/2007/relationships/diagramDrawing" Target="../diagrams/drawing12.xml"/><Relationship Id="rId5" Type="http://schemas.openxmlformats.org/officeDocument/2006/relationships/diagramLayout" Target="../diagrams/layout9.xml"/><Relationship Id="rId15" Type="http://schemas.openxmlformats.org/officeDocument/2006/relationships/diagramData" Target="../diagrams/data11.xml"/><Relationship Id="rId23" Type="http://schemas.openxmlformats.org/officeDocument/2006/relationships/diagramColors" Target="../diagrams/colors12.xml"/><Relationship Id="rId28" Type="http://schemas.openxmlformats.org/officeDocument/2006/relationships/diagramColors" Target="../diagrams/colors13.xml"/><Relationship Id="rId10" Type="http://schemas.openxmlformats.org/officeDocument/2006/relationships/diagramData" Target="../diagrams/data10.xml"/><Relationship Id="rId19" Type="http://schemas.microsoft.com/office/2007/relationships/diagramDrawing" Target="../diagrams/drawing11.xml"/><Relationship Id="rId4" Type="http://schemas.openxmlformats.org/officeDocument/2006/relationships/diagramData" Target="../diagrams/data9.xml"/><Relationship Id="rId9" Type="http://schemas.openxmlformats.org/officeDocument/2006/relationships/image" Target="../media/image3.png"/><Relationship Id="rId14" Type="http://schemas.microsoft.com/office/2007/relationships/diagramDrawing" Target="../diagrams/drawing10.xml"/><Relationship Id="rId22" Type="http://schemas.openxmlformats.org/officeDocument/2006/relationships/diagramQuickStyle" Target="../diagrams/quickStyle12.xml"/><Relationship Id="rId27" Type="http://schemas.openxmlformats.org/officeDocument/2006/relationships/diagramQuickStyle" Target="../diagrams/quickStyle13.xml"/></Relationships>
</file>

<file path=ppt/slides/_rels/slide17.xml.rels><?xml version="1.0" encoding="UTF-8" standalone="yes"?>
<Relationships xmlns="http://schemas.openxmlformats.org/package/2006/relationships"><Relationship Id="rId8" Type="http://schemas.microsoft.com/office/2007/relationships/diagramDrawing" Target="../diagrams/drawing14.xml"/><Relationship Id="rId13" Type="http://schemas.openxmlformats.org/officeDocument/2006/relationships/diagramColors" Target="../diagrams/colors15.xml"/><Relationship Id="rId18" Type="http://schemas.openxmlformats.org/officeDocument/2006/relationships/diagramColors" Target="../diagrams/colors16.xml"/><Relationship Id="rId26" Type="http://schemas.openxmlformats.org/officeDocument/2006/relationships/diagramLayout" Target="../diagrams/layout18.xml"/><Relationship Id="rId3" Type="http://schemas.openxmlformats.org/officeDocument/2006/relationships/image" Target="../media/image5.png"/><Relationship Id="rId21" Type="http://schemas.openxmlformats.org/officeDocument/2006/relationships/diagramLayout" Target="../diagrams/layout17.xml"/><Relationship Id="rId7" Type="http://schemas.openxmlformats.org/officeDocument/2006/relationships/diagramColors" Target="../diagrams/colors14.xml"/><Relationship Id="rId12" Type="http://schemas.openxmlformats.org/officeDocument/2006/relationships/diagramQuickStyle" Target="../diagrams/quickStyle15.xml"/><Relationship Id="rId17" Type="http://schemas.openxmlformats.org/officeDocument/2006/relationships/diagramQuickStyle" Target="../diagrams/quickStyle16.xml"/><Relationship Id="rId25" Type="http://schemas.openxmlformats.org/officeDocument/2006/relationships/diagramData" Target="../diagrams/data18.xml"/><Relationship Id="rId2" Type="http://schemas.openxmlformats.org/officeDocument/2006/relationships/notesSlide" Target="../notesSlides/notesSlide15.xml"/><Relationship Id="rId16" Type="http://schemas.openxmlformats.org/officeDocument/2006/relationships/diagramLayout" Target="../diagrams/layout16.xml"/><Relationship Id="rId20" Type="http://schemas.openxmlformats.org/officeDocument/2006/relationships/diagramData" Target="../diagrams/data17.xml"/><Relationship Id="rId29" Type="http://schemas.microsoft.com/office/2007/relationships/diagramDrawing" Target="../diagrams/drawing18.xml"/><Relationship Id="rId1" Type="http://schemas.openxmlformats.org/officeDocument/2006/relationships/slideLayout" Target="../slideLayouts/slideLayout2.xml"/><Relationship Id="rId6" Type="http://schemas.openxmlformats.org/officeDocument/2006/relationships/diagramQuickStyle" Target="../diagrams/quickStyle14.xml"/><Relationship Id="rId11" Type="http://schemas.openxmlformats.org/officeDocument/2006/relationships/diagramLayout" Target="../diagrams/layout15.xml"/><Relationship Id="rId24" Type="http://schemas.microsoft.com/office/2007/relationships/diagramDrawing" Target="../diagrams/drawing17.xml"/><Relationship Id="rId5" Type="http://schemas.openxmlformats.org/officeDocument/2006/relationships/diagramLayout" Target="../diagrams/layout14.xml"/><Relationship Id="rId15" Type="http://schemas.openxmlformats.org/officeDocument/2006/relationships/diagramData" Target="../diagrams/data16.xml"/><Relationship Id="rId23" Type="http://schemas.openxmlformats.org/officeDocument/2006/relationships/diagramColors" Target="../diagrams/colors17.xml"/><Relationship Id="rId28" Type="http://schemas.openxmlformats.org/officeDocument/2006/relationships/diagramColors" Target="../diagrams/colors18.xml"/><Relationship Id="rId10" Type="http://schemas.openxmlformats.org/officeDocument/2006/relationships/diagramData" Target="../diagrams/data15.xml"/><Relationship Id="rId19" Type="http://schemas.microsoft.com/office/2007/relationships/diagramDrawing" Target="../diagrams/drawing16.xml"/><Relationship Id="rId4" Type="http://schemas.openxmlformats.org/officeDocument/2006/relationships/diagramData" Target="../diagrams/data14.xml"/><Relationship Id="rId9" Type="http://schemas.openxmlformats.org/officeDocument/2006/relationships/image" Target="../media/image3.png"/><Relationship Id="rId14" Type="http://schemas.microsoft.com/office/2007/relationships/diagramDrawing" Target="../diagrams/drawing15.xml"/><Relationship Id="rId22" Type="http://schemas.openxmlformats.org/officeDocument/2006/relationships/diagramQuickStyle" Target="../diagrams/quickStyle17.xml"/><Relationship Id="rId27" Type="http://schemas.openxmlformats.org/officeDocument/2006/relationships/diagramQuickStyle" Target="../diagrams/quickStyle18.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diagramLayout" Target="../diagrams/layout20.xml"/><Relationship Id="rId13" Type="http://schemas.openxmlformats.org/officeDocument/2006/relationships/diagramLayout" Target="../diagrams/layout21.xml"/><Relationship Id="rId3" Type="http://schemas.openxmlformats.org/officeDocument/2006/relationships/diagramLayout" Target="../diagrams/layout19.xml"/><Relationship Id="rId7" Type="http://schemas.openxmlformats.org/officeDocument/2006/relationships/diagramData" Target="../diagrams/data20.xml"/><Relationship Id="rId12" Type="http://schemas.openxmlformats.org/officeDocument/2006/relationships/diagramData" Target="../diagrams/data21.xml"/><Relationship Id="rId2" Type="http://schemas.openxmlformats.org/officeDocument/2006/relationships/diagramData" Target="../diagrams/data19.xml"/><Relationship Id="rId16" Type="http://schemas.microsoft.com/office/2007/relationships/diagramDrawing" Target="../diagrams/drawing21.xml"/><Relationship Id="rId1" Type="http://schemas.openxmlformats.org/officeDocument/2006/relationships/slideLayout" Target="../slideLayouts/slideLayout2.xml"/><Relationship Id="rId6" Type="http://schemas.microsoft.com/office/2007/relationships/diagramDrawing" Target="../diagrams/drawing19.xml"/><Relationship Id="rId11" Type="http://schemas.microsoft.com/office/2007/relationships/diagramDrawing" Target="../diagrams/drawing20.xml"/><Relationship Id="rId5" Type="http://schemas.openxmlformats.org/officeDocument/2006/relationships/diagramColors" Target="../diagrams/colors19.xml"/><Relationship Id="rId15" Type="http://schemas.openxmlformats.org/officeDocument/2006/relationships/diagramColors" Target="../diagrams/colors21.xml"/><Relationship Id="rId10" Type="http://schemas.openxmlformats.org/officeDocument/2006/relationships/diagramColors" Target="../diagrams/colors20.xml"/><Relationship Id="rId4" Type="http://schemas.openxmlformats.org/officeDocument/2006/relationships/diagramQuickStyle" Target="../diagrams/quickStyle19.xml"/><Relationship Id="rId9" Type="http://schemas.openxmlformats.org/officeDocument/2006/relationships/diagramQuickStyle" Target="../diagrams/quickStyle20.xml"/><Relationship Id="rId14" Type="http://schemas.openxmlformats.org/officeDocument/2006/relationships/diagramQuickStyle" Target="../diagrams/quickStyle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diagramData" Target="../diagrams/data23.xml"/><Relationship Id="rId13" Type="http://schemas.openxmlformats.org/officeDocument/2006/relationships/diagramData" Target="../diagrams/data24.xml"/><Relationship Id="rId3" Type="http://schemas.openxmlformats.org/officeDocument/2006/relationships/diagramData" Target="../diagrams/data22.xml"/><Relationship Id="rId7" Type="http://schemas.microsoft.com/office/2007/relationships/diagramDrawing" Target="../diagrams/drawing22.xml"/><Relationship Id="rId12" Type="http://schemas.microsoft.com/office/2007/relationships/diagramDrawing" Target="../diagrams/drawing23.xml"/><Relationship Id="rId17" Type="http://schemas.microsoft.com/office/2007/relationships/diagramDrawing" Target="../diagrams/drawing24.xml"/><Relationship Id="rId2" Type="http://schemas.openxmlformats.org/officeDocument/2006/relationships/notesSlide" Target="../notesSlides/notesSlide17.xml"/><Relationship Id="rId16" Type="http://schemas.openxmlformats.org/officeDocument/2006/relationships/diagramColors" Target="../diagrams/colors24.xml"/><Relationship Id="rId1" Type="http://schemas.openxmlformats.org/officeDocument/2006/relationships/slideLayout" Target="../slideLayouts/slideLayout2.xml"/><Relationship Id="rId6" Type="http://schemas.openxmlformats.org/officeDocument/2006/relationships/diagramColors" Target="../diagrams/colors22.xml"/><Relationship Id="rId11" Type="http://schemas.openxmlformats.org/officeDocument/2006/relationships/diagramColors" Target="../diagrams/colors23.xml"/><Relationship Id="rId5" Type="http://schemas.openxmlformats.org/officeDocument/2006/relationships/diagramQuickStyle" Target="../diagrams/quickStyle22.xml"/><Relationship Id="rId15" Type="http://schemas.openxmlformats.org/officeDocument/2006/relationships/diagramQuickStyle" Target="../diagrams/quickStyle24.xml"/><Relationship Id="rId10" Type="http://schemas.openxmlformats.org/officeDocument/2006/relationships/diagramQuickStyle" Target="../diagrams/quickStyle23.xml"/><Relationship Id="rId4" Type="http://schemas.openxmlformats.org/officeDocument/2006/relationships/diagramLayout" Target="../diagrams/layout22.xml"/><Relationship Id="rId9" Type="http://schemas.openxmlformats.org/officeDocument/2006/relationships/diagramLayout" Target="../diagrams/layout23.xml"/><Relationship Id="rId14" Type="http://schemas.openxmlformats.org/officeDocument/2006/relationships/diagramLayout" Target="../diagrams/layout24.xml"/></Relationships>
</file>

<file path=ppt/slides/_rels/slide21.xml.rels><?xml version="1.0" encoding="UTF-8" standalone="yes"?>
<Relationships xmlns="http://schemas.openxmlformats.org/package/2006/relationships"><Relationship Id="rId8" Type="http://schemas.openxmlformats.org/officeDocument/2006/relationships/diagramLayout" Target="../diagrams/layout26.xml"/><Relationship Id="rId13" Type="http://schemas.openxmlformats.org/officeDocument/2006/relationships/diagramLayout" Target="../diagrams/layout27.xml"/><Relationship Id="rId3" Type="http://schemas.openxmlformats.org/officeDocument/2006/relationships/diagramLayout" Target="../diagrams/layout25.xml"/><Relationship Id="rId7" Type="http://schemas.openxmlformats.org/officeDocument/2006/relationships/diagramData" Target="../diagrams/data26.xml"/><Relationship Id="rId12" Type="http://schemas.openxmlformats.org/officeDocument/2006/relationships/diagramData" Target="../diagrams/data27.xml"/><Relationship Id="rId2" Type="http://schemas.openxmlformats.org/officeDocument/2006/relationships/diagramData" Target="../diagrams/data25.xml"/><Relationship Id="rId16" Type="http://schemas.microsoft.com/office/2007/relationships/diagramDrawing" Target="../diagrams/drawing27.xml"/><Relationship Id="rId1" Type="http://schemas.openxmlformats.org/officeDocument/2006/relationships/slideLayout" Target="../slideLayouts/slideLayout2.xml"/><Relationship Id="rId6" Type="http://schemas.microsoft.com/office/2007/relationships/diagramDrawing" Target="../diagrams/drawing25.xml"/><Relationship Id="rId11" Type="http://schemas.microsoft.com/office/2007/relationships/diagramDrawing" Target="../diagrams/drawing26.xml"/><Relationship Id="rId5" Type="http://schemas.openxmlformats.org/officeDocument/2006/relationships/diagramColors" Target="../diagrams/colors25.xml"/><Relationship Id="rId15" Type="http://schemas.openxmlformats.org/officeDocument/2006/relationships/diagramColors" Target="../diagrams/colors27.xml"/><Relationship Id="rId10" Type="http://schemas.openxmlformats.org/officeDocument/2006/relationships/diagramColors" Target="../diagrams/colors26.xml"/><Relationship Id="rId4" Type="http://schemas.openxmlformats.org/officeDocument/2006/relationships/diagramQuickStyle" Target="../diagrams/quickStyle25.xml"/><Relationship Id="rId9" Type="http://schemas.openxmlformats.org/officeDocument/2006/relationships/diagramQuickStyle" Target="../diagrams/quickStyle26.xml"/><Relationship Id="rId14" Type="http://schemas.openxmlformats.org/officeDocument/2006/relationships/diagramQuickStyle" Target="../diagrams/quickStyle27.xml"/></Relationships>
</file>

<file path=ppt/slides/_rels/slide22.xml.rels><?xml version="1.0" encoding="UTF-8" standalone="yes"?>
<Relationships xmlns="http://schemas.openxmlformats.org/package/2006/relationships"><Relationship Id="rId8" Type="http://schemas.openxmlformats.org/officeDocument/2006/relationships/diagramLayout" Target="../diagrams/layout29.xml"/><Relationship Id="rId13" Type="http://schemas.openxmlformats.org/officeDocument/2006/relationships/diagramLayout" Target="../diagrams/layout30.xml"/><Relationship Id="rId3" Type="http://schemas.openxmlformats.org/officeDocument/2006/relationships/diagramLayout" Target="../diagrams/layout28.xml"/><Relationship Id="rId7" Type="http://schemas.openxmlformats.org/officeDocument/2006/relationships/diagramData" Target="../diagrams/data29.xml"/><Relationship Id="rId12" Type="http://schemas.openxmlformats.org/officeDocument/2006/relationships/diagramData" Target="../diagrams/data30.xml"/><Relationship Id="rId2" Type="http://schemas.openxmlformats.org/officeDocument/2006/relationships/diagramData" Target="../diagrams/data28.xml"/><Relationship Id="rId16" Type="http://schemas.microsoft.com/office/2007/relationships/diagramDrawing" Target="../diagrams/drawing30.xml"/><Relationship Id="rId1" Type="http://schemas.openxmlformats.org/officeDocument/2006/relationships/slideLayout" Target="../slideLayouts/slideLayout2.xml"/><Relationship Id="rId6" Type="http://schemas.microsoft.com/office/2007/relationships/diagramDrawing" Target="../diagrams/drawing28.xml"/><Relationship Id="rId11" Type="http://schemas.microsoft.com/office/2007/relationships/diagramDrawing" Target="../diagrams/drawing29.xml"/><Relationship Id="rId5" Type="http://schemas.openxmlformats.org/officeDocument/2006/relationships/diagramColors" Target="../diagrams/colors28.xml"/><Relationship Id="rId15" Type="http://schemas.openxmlformats.org/officeDocument/2006/relationships/diagramColors" Target="../diagrams/colors30.xml"/><Relationship Id="rId10" Type="http://schemas.openxmlformats.org/officeDocument/2006/relationships/diagramColors" Target="../diagrams/colors29.xml"/><Relationship Id="rId4" Type="http://schemas.openxmlformats.org/officeDocument/2006/relationships/diagramQuickStyle" Target="../diagrams/quickStyle28.xml"/><Relationship Id="rId9" Type="http://schemas.openxmlformats.org/officeDocument/2006/relationships/diagramQuickStyle" Target="../diagrams/quickStyle29.xml"/><Relationship Id="rId14" Type="http://schemas.openxmlformats.org/officeDocument/2006/relationships/diagramQuickStyle" Target="../diagrams/quickStyle30.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31.xml"/><Relationship Id="rId7" Type="http://schemas.microsoft.com/office/2007/relationships/diagramDrawing" Target="../diagrams/drawing31.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31.xml"/><Relationship Id="rId5" Type="http://schemas.openxmlformats.org/officeDocument/2006/relationships/diagramQuickStyle" Target="../diagrams/quickStyle31.xml"/><Relationship Id="rId4" Type="http://schemas.openxmlformats.org/officeDocument/2006/relationships/diagramLayout" Target="../diagrams/layout31.xml"/><Relationship Id="rId9" Type="http://schemas.openxmlformats.org/officeDocument/2006/relationships/image" Target="../media/image13.png"/></Relationships>
</file>

<file path=ppt/slides/_rels/slide2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32.xml"/><Relationship Id="rId7" Type="http://schemas.microsoft.com/office/2007/relationships/diagramDrawing" Target="../diagrams/drawing32.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32.xml"/><Relationship Id="rId11" Type="http://schemas.openxmlformats.org/officeDocument/2006/relationships/image" Target="../media/image13.png"/><Relationship Id="rId5" Type="http://schemas.openxmlformats.org/officeDocument/2006/relationships/diagramQuickStyle" Target="../diagrams/quickStyle32.xml"/><Relationship Id="rId10" Type="http://schemas.openxmlformats.org/officeDocument/2006/relationships/image" Target="../media/image15.svg"/><Relationship Id="rId4" Type="http://schemas.openxmlformats.org/officeDocument/2006/relationships/diagramLayout" Target="../diagrams/layout32.xml"/><Relationship Id="rId9"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33.xml"/><Relationship Id="rId7" Type="http://schemas.microsoft.com/office/2007/relationships/diagramDrawing" Target="../diagrams/drawing33.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33.xml"/><Relationship Id="rId5" Type="http://schemas.openxmlformats.org/officeDocument/2006/relationships/diagramQuickStyle" Target="../diagrams/quickStyle33.xml"/><Relationship Id="rId4" Type="http://schemas.openxmlformats.org/officeDocument/2006/relationships/diagramLayout" Target="../diagrams/layout33.xml"/><Relationship Id="rId9" Type="http://schemas.openxmlformats.org/officeDocument/2006/relationships/image" Target="../media/image19.png"/></Relationships>
</file>

<file path=ppt/slides/_rels/slide3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34.xml"/><Relationship Id="rId7" Type="http://schemas.microsoft.com/office/2007/relationships/diagramDrawing" Target="../diagrams/drawing34.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34.xml"/><Relationship Id="rId5" Type="http://schemas.openxmlformats.org/officeDocument/2006/relationships/diagramQuickStyle" Target="../diagrams/quickStyle34.xml"/><Relationship Id="rId4" Type="http://schemas.openxmlformats.org/officeDocument/2006/relationships/diagramLayout" Target="../diagrams/layout34.xml"/><Relationship Id="rId9" Type="http://schemas.openxmlformats.org/officeDocument/2006/relationships/image" Target="../media/image1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Data" Target="../diagrams/data35.xml"/><Relationship Id="rId7" Type="http://schemas.microsoft.com/office/2007/relationships/diagramDrawing" Target="../diagrams/drawing35.xm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diagramColors" Target="../diagrams/colors35.xml"/><Relationship Id="rId5" Type="http://schemas.openxmlformats.org/officeDocument/2006/relationships/diagramQuickStyle" Target="../diagrams/quickStyle35.xml"/><Relationship Id="rId4" Type="http://schemas.openxmlformats.org/officeDocument/2006/relationships/diagramLayout" Target="../diagrams/layout35.xml"/><Relationship Id="rId9"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36.xml"/><Relationship Id="rId2" Type="http://schemas.openxmlformats.org/officeDocument/2006/relationships/diagramData" Target="../diagrams/data36.xml"/><Relationship Id="rId1" Type="http://schemas.openxmlformats.org/officeDocument/2006/relationships/slideLayout" Target="../slideLayouts/slideLayout2.xml"/><Relationship Id="rId6" Type="http://schemas.microsoft.com/office/2007/relationships/diagramDrawing" Target="../diagrams/drawing36.xml"/><Relationship Id="rId5" Type="http://schemas.openxmlformats.org/officeDocument/2006/relationships/diagramColors" Target="../diagrams/colors36.xml"/><Relationship Id="rId4" Type="http://schemas.openxmlformats.org/officeDocument/2006/relationships/diagramQuickStyle" Target="../diagrams/quickStyle36.xml"/></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5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6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6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6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7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71.xml.rels><?xml version="1.0" encoding="UTF-8" standalone="yes"?>
<Relationships xmlns="http://schemas.openxmlformats.org/package/2006/relationships"><Relationship Id="rId3" Type="http://schemas.openxmlformats.org/officeDocument/2006/relationships/diagramData" Target="../diagrams/data37.xml"/><Relationship Id="rId7" Type="http://schemas.microsoft.com/office/2007/relationships/diagramDrawing" Target="../diagrams/drawing37.xml"/><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diagramColors" Target="../diagrams/colors37.xml"/><Relationship Id="rId5" Type="http://schemas.openxmlformats.org/officeDocument/2006/relationships/diagramQuickStyle" Target="../diagrams/quickStyle37.xml"/><Relationship Id="rId4" Type="http://schemas.openxmlformats.org/officeDocument/2006/relationships/diagramLayout" Target="../diagrams/layout37.xml"/></Relationships>
</file>

<file path=ppt/slides/_rels/slide72.xml.rels><?xml version="1.0" encoding="UTF-8" standalone="yes"?>
<Relationships xmlns="http://schemas.openxmlformats.org/package/2006/relationships"><Relationship Id="rId8" Type="http://schemas.openxmlformats.org/officeDocument/2006/relationships/diagramData" Target="../diagrams/data39.xml"/><Relationship Id="rId3" Type="http://schemas.openxmlformats.org/officeDocument/2006/relationships/diagramData" Target="../diagrams/data38.xml"/><Relationship Id="rId7" Type="http://schemas.microsoft.com/office/2007/relationships/diagramDrawing" Target="../diagrams/drawing38.xml"/><Relationship Id="rId12" Type="http://schemas.microsoft.com/office/2007/relationships/diagramDrawing" Target="../diagrams/drawing39.xml"/><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diagramColors" Target="../diagrams/colors38.xml"/><Relationship Id="rId11" Type="http://schemas.openxmlformats.org/officeDocument/2006/relationships/diagramColors" Target="../diagrams/colors39.xml"/><Relationship Id="rId5" Type="http://schemas.openxmlformats.org/officeDocument/2006/relationships/diagramQuickStyle" Target="../diagrams/quickStyle38.xml"/><Relationship Id="rId10" Type="http://schemas.openxmlformats.org/officeDocument/2006/relationships/diagramQuickStyle" Target="../diagrams/quickStyle39.xml"/><Relationship Id="rId4" Type="http://schemas.openxmlformats.org/officeDocument/2006/relationships/diagramLayout" Target="../diagrams/layout38.xml"/><Relationship Id="rId9" Type="http://schemas.openxmlformats.org/officeDocument/2006/relationships/diagramLayout" Target="../diagrams/layout39.xml"/></Relationships>
</file>

<file path=ppt/slides/_rels/slide73.xml.rels><?xml version="1.0" encoding="UTF-8" standalone="yes"?>
<Relationships xmlns="http://schemas.openxmlformats.org/package/2006/relationships"><Relationship Id="rId3" Type="http://schemas.openxmlformats.org/officeDocument/2006/relationships/diagramData" Target="../diagrams/data40.xml"/><Relationship Id="rId7" Type="http://schemas.microsoft.com/office/2007/relationships/diagramDrawing" Target="../diagrams/drawing40.xml"/><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diagramColors" Target="../diagrams/colors40.xml"/><Relationship Id="rId5" Type="http://schemas.openxmlformats.org/officeDocument/2006/relationships/diagramQuickStyle" Target="../diagrams/quickStyle40.xml"/><Relationship Id="rId4" Type="http://schemas.openxmlformats.org/officeDocument/2006/relationships/diagramLayout" Target="../diagrams/layout40.xml"/></Relationships>
</file>

<file path=ppt/slides/_rels/slide74.xml.rels><?xml version="1.0" encoding="UTF-8" standalone="yes"?>
<Relationships xmlns="http://schemas.openxmlformats.org/package/2006/relationships"><Relationship Id="rId8" Type="http://schemas.openxmlformats.org/officeDocument/2006/relationships/diagramData" Target="../diagrams/data42.xml"/><Relationship Id="rId3" Type="http://schemas.openxmlformats.org/officeDocument/2006/relationships/diagramData" Target="../diagrams/data41.xml"/><Relationship Id="rId7" Type="http://schemas.microsoft.com/office/2007/relationships/diagramDrawing" Target="../diagrams/drawing41.xml"/><Relationship Id="rId12" Type="http://schemas.microsoft.com/office/2007/relationships/diagramDrawing" Target="../diagrams/drawing42.xml"/><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diagramColors" Target="../diagrams/colors41.xml"/><Relationship Id="rId11" Type="http://schemas.openxmlformats.org/officeDocument/2006/relationships/diagramColors" Target="../diagrams/colors42.xml"/><Relationship Id="rId5" Type="http://schemas.openxmlformats.org/officeDocument/2006/relationships/diagramQuickStyle" Target="../diagrams/quickStyle41.xml"/><Relationship Id="rId10" Type="http://schemas.openxmlformats.org/officeDocument/2006/relationships/diagramQuickStyle" Target="../diagrams/quickStyle42.xml"/><Relationship Id="rId4" Type="http://schemas.openxmlformats.org/officeDocument/2006/relationships/diagramLayout" Target="../diagrams/layout41.xml"/><Relationship Id="rId9" Type="http://schemas.openxmlformats.org/officeDocument/2006/relationships/diagramLayout" Target="../diagrams/layout42.xml"/></Relationships>
</file>

<file path=ppt/slides/_rels/slide7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8" Type="http://schemas.microsoft.com/office/2007/relationships/diagramDrawing" Target="../diagrams/drawing43.xml"/><Relationship Id="rId3" Type="http://schemas.openxmlformats.org/officeDocument/2006/relationships/image" Target="../media/image30.png"/><Relationship Id="rId7" Type="http://schemas.openxmlformats.org/officeDocument/2006/relationships/diagramColors" Target="../diagrams/colors43.xml"/><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diagramQuickStyle" Target="../diagrams/quickStyle43.xml"/><Relationship Id="rId5" Type="http://schemas.openxmlformats.org/officeDocument/2006/relationships/diagramLayout" Target="../diagrams/layout43.xml"/><Relationship Id="rId4" Type="http://schemas.openxmlformats.org/officeDocument/2006/relationships/diagramData" Target="../diagrams/data43.xml"/></Relationships>
</file>

<file path=ppt/slides/_rels/slide77.xml.rels><?xml version="1.0" encoding="UTF-8" standalone="yes"?>
<Relationships xmlns="http://schemas.openxmlformats.org/package/2006/relationships"><Relationship Id="rId8" Type="http://schemas.openxmlformats.org/officeDocument/2006/relationships/diagramData" Target="../diagrams/data45.xml"/><Relationship Id="rId3" Type="http://schemas.openxmlformats.org/officeDocument/2006/relationships/diagramData" Target="../diagrams/data44.xml"/><Relationship Id="rId7" Type="http://schemas.microsoft.com/office/2007/relationships/diagramDrawing" Target="../diagrams/drawing44.xml"/><Relationship Id="rId12" Type="http://schemas.microsoft.com/office/2007/relationships/diagramDrawing" Target="../diagrams/drawing45.xml"/><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diagramColors" Target="../diagrams/colors44.xml"/><Relationship Id="rId11" Type="http://schemas.openxmlformats.org/officeDocument/2006/relationships/diagramColors" Target="../diagrams/colors45.xml"/><Relationship Id="rId5" Type="http://schemas.openxmlformats.org/officeDocument/2006/relationships/diagramQuickStyle" Target="../diagrams/quickStyle44.xml"/><Relationship Id="rId10" Type="http://schemas.openxmlformats.org/officeDocument/2006/relationships/diagramQuickStyle" Target="../diagrams/quickStyle45.xml"/><Relationship Id="rId4" Type="http://schemas.openxmlformats.org/officeDocument/2006/relationships/diagramLayout" Target="../diagrams/layout44.xml"/><Relationship Id="rId9" Type="http://schemas.openxmlformats.org/officeDocument/2006/relationships/diagramLayout" Target="../diagrams/layout45.xml"/></Relationships>
</file>

<file path=ppt/slides/_rels/slide78.xml.rels><?xml version="1.0" encoding="UTF-8" standalone="yes"?>
<Relationships xmlns="http://schemas.openxmlformats.org/package/2006/relationships"><Relationship Id="rId8" Type="http://schemas.openxmlformats.org/officeDocument/2006/relationships/diagramData" Target="../diagrams/data47.xml"/><Relationship Id="rId13" Type="http://schemas.openxmlformats.org/officeDocument/2006/relationships/diagramData" Target="../diagrams/data48.xml"/><Relationship Id="rId3" Type="http://schemas.openxmlformats.org/officeDocument/2006/relationships/diagramData" Target="../diagrams/data46.xml"/><Relationship Id="rId7" Type="http://schemas.microsoft.com/office/2007/relationships/diagramDrawing" Target="../diagrams/drawing46.xml"/><Relationship Id="rId12" Type="http://schemas.microsoft.com/office/2007/relationships/diagramDrawing" Target="../diagrams/drawing47.xml"/><Relationship Id="rId17" Type="http://schemas.microsoft.com/office/2007/relationships/diagramDrawing" Target="../diagrams/drawing48.xml"/><Relationship Id="rId2" Type="http://schemas.openxmlformats.org/officeDocument/2006/relationships/notesSlide" Target="../notesSlides/notesSlide61.xml"/><Relationship Id="rId16" Type="http://schemas.openxmlformats.org/officeDocument/2006/relationships/diagramColors" Target="../diagrams/colors48.xml"/><Relationship Id="rId1" Type="http://schemas.openxmlformats.org/officeDocument/2006/relationships/slideLayout" Target="../slideLayouts/slideLayout2.xml"/><Relationship Id="rId6" Type="http://schemas.openxmlformats.org/officeDocument/2006/relationships/diagramColors" Target="../diagrams/colors46.xml"/><Relationship Id="rId11" Type="http://schemas.openxmlformats.org/officeDocument/2006/relationships/diagramColors" Target="../diagrams/colors47.xml"/><Relationship Id="rId5" Type="http://schemas.openxmlformats.org/officeDocument/2006/relationships/diagramQuickStyle" Target="../diagrams/quickStyle46.xml"/><Relationship Id="rId15" Type="http://schemas.openxmlformats.org/officeDocument/2006/relationships/diagramQuickStyle" Target="../diagrams/quickStyle48.xml"/><Relationship Id="rId10" Type="http://schemas.openxmlformats.org/officeDocument/2006/relationships/diagramQuickStyle" Target="../diagrams/quickStyle47.xml"/><Relationship Id="rId4" Type="http://schemas.openxmlformats.org/officeDocument/2006/relationships/diagramLayout" Target="../diagrams/layout46.xml"/><Relationship Id="rId9" Type="http://schemas.openxmlformats.org/officeDocument/2006/relationships/diagramLayout" Target="../diagrams/layout47.xml"/><Relationship Id="rId14" Type="http://schemas.openxmlformats.org/officeDocument/2006/relationships/diagramLayout" Target="../diagrams/layout48.xml"/></Relationships>
</file>

<file path=ppt/slides/_rels/slide79.xml.rels><?xml version="1.0" encoding="UTF-8" standalone="yes"?>
<Relationships xmlns="http://schemas.openxmlformats.org/package/2006/relationships"><Relationship Id="rId8" Type="http://schemas.openxmlformats.org/officeDocument/2006/relationships/diagramData" Target="../diagrams/data50.xml"/><Relationship Id="rId13" Type="http://schemas.openxmlformats.org/officeDocument/2006/relationships/diagramData" Target="../diagrams/data51.xml"/><Relationship Id="rId3" Type="http://schemas.openxmlformats.org/officeDocument/2006/relationships/diagramData" Target="../diagrams/data49.xml"/><Relationship Id="rId7" Type="http://schemas.microsoft.com/office/2007/relationships/diagramDrawing" Target="../diagrams/drawing49.xml"/><Relationship Id="rId12" Type="http://schemas.microsoft.com/office/2007/relationships/diagramDrawing" Target="../diagrams/drawing50.xml"/><Relationship Id="rId17" Type="http://schemas.microsoft.com/office/2007/relationships/diagramDrawing" Target="../diagrams/drawing51.xml"/><Relationship Id="rId2" Type="http://schemas.openxmlformats.org/officeDocument/2006/relationships/notesSlide" Target="../notesSlides/notesSlide62.xml"/><Relationship Id="rId16" Type="http://schemas.openxmlformats.org/officeDocument/2006/relationships/diagramColors" Target="../diagrams/colors51.xml"/><Relationship Id="rId1" Type="http://schemas.openxmlformats.org/officeDocument/2006/relationships/slideLayout" Target="../slideLayouts/slideLayout2.xml"/><Relationship Id="rId6" Type="http://schemas.openxmlformats.org/officeDocument/2006/relationships/diagramColors" Target="../diagrams/colors49.xml"/><Relationship Id="rId11" Type="http://schemas.openxmlformats.org/officeDocument/2006/relationships/diagramColors" Target="../diagrams/colors50.xml"/><Relationship Id="rId5" Type="http://schemas.openxmlformats.org/officeDocument/2006/relationships/diagramQuickStyle" Target="../diagrams/quickStyle49.xml"/><Relationship Id="rId15" Type="http://schemas.openxmlformats.org/officeDocument/2006/relationships/diagramQuickStyle" Target="../diagrams/quickStyle51.xml"/><Relationship Id="rId10" Type="http://schemas.openxmlformats.org/officeDocument/2006/relationships/diagramQuickStyle" Target="../diagrams/quickStyle50.xml"/><Relationship Id="rId4" Type="http://schemas.openxmlformats.org/officeDocument/2006/relationships/diagramLayout" Target="../diagrams/layout49.xml"/><Relationship Id="rId9" Type="http://schemas.openxmlformats.org/officeDocument/2006/relationships/diagramLayout" Target="../diagrams/layout50.xml"/><Relationship Id="rId14" Type="http://schemas.openxmlformats.org/officeDocument/2006/relationships/diagramLayout" Target="../diagrams/layout5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61C48-0DC8-41E0-A43F-2EA2B6D197C4}"/>
              </a:ext>
            </a:extLst>
          </p:cNvPr>
          <p:cNvSpPr>
            <a:spLocks noGrp="1"/>
          </p:cNvSpPr>
          <p:nvPr>
            <p:ph type="ctrTitle"/>
          </p:nvPr>
        </p:nvSpPr>
        <p:spPr>
          <a:xfrm>
            <a:off x="603504" y="2222339"/>
            <a:ext cx="10782300" cy="1900928"/>
          </a:xfrm>
        </p:spPr>
        <p:txBody>
          <a:bodyPr/>
          <a:lstStyle/>
          <a:p>
            <a:br>
              <a:rPr lang="nl-NL" dirty="0"/>
            </a:br>
            <a:r>
              <a:rPr lang="nl-NL" sz="11500" dirty="0"/>
              <a:t>Welkom</a:t>
            </a:r>
            <a:endParaRPr lang="en-GB" dirty="0"/>
          </a:p>
        </p:txBody>
      </p:sp>
      <p:sp>
        <p:nvSpPr>
          <p:cNvPr id="3" name="Subtitle 2">
            <a:extLst>
              <a:ext uri="{FF2B5EF4-FFF2-40B4-BE49-F238E27FC236}">
                <a16:creationId xmlns:a16="http://schemas.microsoft.com/office/drawing/2014/main" id="{42B8B79B-843D-4C3C-8916-BE70AABE1DDC}"/>
              </a:ext>
            </a:extLst>
          </p:cNvPr>
          <p:cNvSpPr>
            <a:spLocks noGrp="1"/>
          </p:cNvSpPr>
          <p:nvPr>
            <p:ph type="subTitle" idx="1"/>
          </p:nvPr>
        </p:nvSpPr>
        <p:spPr>
          <a:xfrm>
            <a:off x="6339107" y="4123267"/>
            <a:ext cx="9228201" cy="1645920"/>
          </a:xfrm>
        </p:spPr>
        <p:txBody>
          <a:bodyPr/>
          <a:lstStyle/>
          <a:p>
            <a:r>
              <a:rPr lang="nl-NL" dirty="0">
                <a:solidFill>
                  <a:schemeClr val="accent1">
                    <a:lumMod val="20000"/>
                    <a:lumOff val="80000"/>
                  </a:schemeClr>
                </a:solidFill>
              </a:rPr>
              <a:t>Bijeenkomst Project Statistiek</a:t>
            </a:r>
            <a:endParaRPr lang="en-GB" dirty="0">
              <a:solidFill>
                <a:schemeClr val="accent1">
                  <a:lumMod val="20000"/>
                  <a:lumOff val="80000"/>
                </a:schemeClr>
              </a:solidFill>
            </a:endParaRPr>
          </a:p>
        </p:txBody>
      </p:sp>
      <p:cxnSp>
        <p:nvCxnSpPr>
          <p:cNvPr id="5" name="Straight Connector 4">
            <a:extLst>
              <a:ext uri="{FF2B5EF4-FFF2-40B4-BE49-F238E27FC236}">
                <a16:creationId xmlns:a16="http://schemas.microsoft.com/office/drawing/2014/main" id="{F1A95644-A57E-49A0-AA90-FF84D14A5574}"/>
              </a:ext>
            </a:extLst>
          </p:cNvPr>
          <p:cNvCxnSpPr>
            <a:cxnSpLocks/>
          </p:cNvCxnSpPr>
          <p:nvPr/>
        </p:nvCxnSpPr>
        <p:spPr>
          <a:xfrm>
            <a:off x="717630" y="4027991"/>
            <a:ext cx="10668174" cy="0"/>
          </a:xfrm>
          <a:prstGeom prst="line">
            <a:avLst/>
          </a:prstGeom>
          <a:ln w="127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1930F1F-48E2-4BC6-ACDB-A679D02B61C5}"/>
              </a:ext>
            </a:extLst>
          </p:cNvPr>
          <p:cNvSpPr txBox="1"/>
          <p:nvPr/>
        </p:nvSpPr>
        <p:spPr>
          <a:xfrm>
            <a:off x="6339107" y="4617936"/>
            <a:ext cx="7783974" cy="369332"/>
          </a:xfrm>
          <a:prstGeom prst="rect">
            <a:avLst/>
          </a:prstGeom>
          <a:noFill/>
        </p:spPr>
        <p:txBody>
          <a:bodyPr wrap="square">
            <a:spAutoFit/>
          </a:bodyPr>
          <a:lstStyle/>
          <a:p>
            <a:r>
              <a:rPr lang="nl-NL" sz="1800" dirty="0">
                <a:solidFill>
                  <a:schemeClr val="accent1">
                    <a:lumMod val="20000"/>
                    <a:lumOff val="80000"/>
                  </a:schemeClr>
                </a:solidFill>
              </a:rPr>
              <a:t>14 december</a:t>
            </a:r>
            <a:endParaRPr lang="en-GB" dirty="0"/>
          </a:p>
        </p:txBody>
      </p:sp>
    </p:spTree>
    <p:extLst>
      <p:ext uri="{BB962C8B-B14F-4D97-AF65-F5344CB8AC3E}">
        <p14:creationId xmlns:p14="http://schemas.microsoft.com/office/powerpoint/2010/main" val="1591672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 &amp; Statistiek</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a:blip r:embed="rId3"/>
          <a:stretch>
            <a:fillRect/>
          </a:stretch>
        </p:blipFill>
        <p:spPr>
          <a:xfrm>
            <a:off x="657224" y="2526428"/>
            <a:ext cx="6829361" cy="2642869"/>
          </a:xfrm>
          <a:prstGeom prst="rect">
            <a:avLst/>
          </a:prstGeom>
        </p:spPr>
      </p:pic>
      <p:pic>
        <p:nvPicPr>
          <p:cNvPr id="5" name="Picture 4">
            <a:extLst>
              <a:ext uri="{FF2B5EF4-FFF2-40B4-BE49-F238E27FC236}">
                <a16:creationId xmlns:a16="http://schemas.microsoft.com/office/drawing/2014/main" id="{D016C74E-EA49-4CDA-9EB3-9E0A868417BF}"/>
              </a:ext>
            </a:extLst>
          </p:cNvPr>
          <p:cNvPicPr>
            <a:picLocks noChangeAspect="1"/>
          </p:cNvPicPr>
          <p:nvPr/>
        </p:nvPicPr>
        <p:blipFill rotWithShape="1">
          <a:blip r:embed="rId4"/>
          <a:srcRect t="49651"/>
          <a:stretch/>
        </p:blipFill>
        <p:spPr>
          <a:xfrm>
            <a:off x="7195625" y="3771600"/>
            <a:ext cx="4681964" cy="614259"/>
          </a:xfrm>
          <a:prstGeom prst="rect">
            <a:avLst/>
          </a:prstGeom>
        </p:spPr>
      </p:pic>
      <p:pic>
        <p:nvPicPr>
          <p:cNvPr id="6" name="Picture 5">
            <a:extLst>
              <a:ext uri="{FF2B5EF4-FFF2-40B4-BE49-F238E27FC236}">
                <a16:creationId xmlns:a16="http://schemas.microsoft.com/office/drawing/2014/main" id="{05B0073C-31D2-4B10-8C3A-10A5B54151F4}"/>
              </a:ext>
            </a:extLst>
          </p:cNvPr>
          <p:cNvPicPr>
            <a:picLocks noChangeAspect="1"/>
          </p:cNvPicPr>
          <p:nvPr/>
        </p:nvPicPr>
        <p:blipFill>
          <a:blip r:embed="rId5"/>
          <a:stretch>
            <a:fillRect/>
          </a:stretch>
        </p:blipFill>
        <p:spPr>
          <a:xfrm>
            <a:off x="2416670" y="5371624"/>
            <a:ext cx="7119937" cy="764382"/>
          </a:xfrm>
          <a:prstGeom prst="rect">
            <a:avLst/>
          </a:prstGeom>
        </p:spPr>
      </p:pic>
      <p:pic>
        <p:nvPicPr>
          <p:cNvPr id="7" name="Picture 6">
            <a:extLst>
              <a:ext uri="{FF2B5EF4-FFF2-40B4-BE49-F238E27FC236}">
                <a16:creationId xmlns:a16="http://schemas.microsoft.com/office/drawing/2014/main" id="{FF6099BD-1EAB-48D9-BB30-F36A5639EF2E}"/>
              </a:ext>
            </a:extLst>
          </p:cNvPr>
          <p:cNvPicPr>
            <a:picLocks noChangeAspect="1"/>
          </p:cNvPicPr>
          <p:nvPr/>
        </p:nvPicPr>
        <p:blipFill rotWithShape="1">
          <a:blip r:embed="rId4"/>
          <a:srcRect b="50350"/>
          <a:stretch/>
        </p:blipFill>
        <p:spPr>
          <a:xfrm>
            <a:off x="7185660" y="2823273"/>
            <a:ext cx="4681964" cy="605727"/>
          </a:xfrm>
          <a:prstGeom prst="rect">
            <a:avLst/>
          </a:prstGeom>
        </p:spPr>
      </p:pic>
      <p:pic>
        <p:nvPicPr>
          <p:cNvPr id="9" name="Picture 8">
            <a:extLst>
              <a:ext uri="{FF2B5EF4-FFF2-40B4-BE49-F238E27FC236}">
                <a16:creationId xmlns:a16="http://schemas.microsoft.com/office/drawing/2014/main" id="{6F91C3DD-08F5-423D-AC3E-D77392491718}"/>
              </a:ext>
            </a:extLst>
          </p:cNvPr>
          <p:cNvPicPr>
            <a:picLocks noChangeAspect="1"/>
          </p:cNvPicPr>
          <p:nvPr/>
        </p:nvPicPr>
        <p:blipFill>
          <a:blip r:embed="rId6"/>
          <a:stretch>
            <a:fillRect/>
          </a:stretch>
        </p:blipFill>
        <p:spPr>
          <a:xfrm>
            <a:off x="762001" y="2010887"/>
            <a:ext cx="5047103" cy="515541"/>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511935" y="3811836"/>
            <a:ext cx="5584065" cy="988764"/>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5AAF9586-A617-42A8-89A1-E2EB47871950}"/>
              </a:ext>
            </a:extLst>
          </p:cNvPr>
          <p:cNvSpPr/>
          <p:nvPr/>
        </p:nvSpPr>
        <p:spPr>
          <a:xfrm>
            <a:off x="7271825" y="3725845"/>
            <a:ext cx="4605764" cy="651482"/>
          </a:xfrm>
          <a:prstGeom prst="rect">
            <a:avLst/>
          </a:prstGeom>
          <a:noFill/>
          <a:ln w="5715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29B5F08E-766B-4B24-A114-BE038E400F41}"/>
              </a:ext>
            </a:extLst>
          </p:cNvPr>
          <p:cNvSpPr/>
          <p:nvPr/>
        </p:nvSpPr>
        <p:spPr>
          <a:xfrm>
            <a:off x="7962900" y="5450950"/>
            <a:ext cx="1563742" cy="685055"/>
          </a:xfrm>
          <a:prstGeom prst="rect">
            <a:avLst/>
          </a:prstGeom>
          <a:noFill/>
          <a:ln w="5715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387796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 &amp; Statistiek</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rotWithShape="1">
          <a:blip r:embed="rId3"/>
          <a:srcRect t="51162" b="17747"/>
          <a:stretch/>
        </p:blipFill>
        <p:spPr>
          <a:xfrm>
            <a:off x="470599" y="2325787"/>
            <a:ext cx="6829361" cy="821690"/>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325310" y="2259042"/>
            <a:ext cx="5584065" cy="988764"/>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13" name="Diagram 12">
            <a:extLst>
              <a:ext uri="{FF2B5EF4-FFF2-40B4-BE49-F238E27FC236}">
                <a16:creationId xmlns:a16="http://schemas.microsoft.com/office/drawing/2014/main" id="{9D31B98B-BB3C-49C7-B43C-D2720A739B13}"/>
              </a:ext>
            </a:extLst>
          </p:cNvPr>
          <p:cNvGraphicFramePr/>
          <p:nvPr>
            <p:extLst>
              <p:ext uri="{D42A27DB-BD31-4B8C-83A1-F6EECF244321}">
                <p14:modId xmlns:p14="http://schemas.microsoft.com/office/powerpoint/2010/main" val="3021070854"/>
              </p:ext>
            </p:extLst>
          </p:nvPr>
        </p:nvGraphicFramePr>
        <p:xfrm>
          <a:off x="470599" y="3793047"/>
          <a:ext cx="10022141" cy="12900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4" name="Diagram 13">
            <a:extLst>
              <a:ext uri="{FF2B5EF4-FFF2-40B4-BE49-F238E27FC236}">
                <a16:creationId xmlns:a16="http://schemas.microsoft.com/office/drawing/2014/main" id="{B37D3D35-0503-402A-BA58-980DC3E9EFEE}"/>
              </a:ext>
            </a:extLst>
          </p:cNvPr>
          <p:cNvGraphicFramePr/>
          <p:nvPr>
            <p:extLst>
              <p:ext uri="{D42A27DB-BD31-4B8C-83A1-F6EECF244321}">
                <p14:modId xmlns:p14="http://schemas.microsoft.com/office/powerpoint/2010/main" val="1859188036"/>
              </p:ext>
            </p:extLst>
          </p:nvPr>
        </p:nvGraphicFramePr>
        <p:xfrm>
          <a:off x="470599" y="4592527"/>
          <a:ext cx="10098341" cy="215879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864177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Straight Connector 23">
            <a:extLst>
              <a:ext uri="{FF2B5EF4-FFF2-40B4-BE49-F238E27FC236}">
                <a16:creationId xmlns:a16="http://schemas.microsoft.com/office/drawing/2014/main" id="{19B36083-EAC8-48A6-B5D7-262D8D8B81B4}"/>
              </a:ext>
            </a:extLst>
          </p:cNvPr>
          <p:cNvCxnSpPr>
            <a:cxnSpLocks/>
            <a:stCxn id="8" idx="3"/>
            <a:endCxn id="14" idx="0"/>
          </p:cNvCxnSpPr>
          <p:nvPr/>
        </p:nvCxnSpPr>
        <p:spPr>
          <a:xfrm flipV="1">
            <a:off x="3361705" y="4782793"/>
            <a:ext cx="2158064" cy="584666"/>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61DCD98-54F0-4A38-B8DC-95E489813996}"/>
              </a:ext>
            </a:extLst>
          </p:cNvPr>
          <p:cNvCxnSpPr>
            <a:cxnSpLocks/>
          </p:cNvCxnSpPr>
          <p:nvPr/>
        </p:nvCxnSpPr>
        <p:spPr>
          <a:xfrm flipV="1">
            <a:off x="3361703" y="4754223"/>
            <a:ext cx="615937" cy="613234"/>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E2401BF-0A44-40D1-B642-082C211F768B}"/>
              </a:ext>
            </a:extLst>
          </p:cNvPr>
          <p:cNvCxnSpPr>
            <a:cxnSpLocks/>
            <a:stCxn id="8" idx="3"/>
          </p:cNvCxnSpPr>
          <p:nvPr/>
        </p:nvCxnSpPr>
        <p:spPr>
          <a:xfrm>
            <a:off x="3361705" y="5367459"/>
            <a:ext cx="3740135" cy="505409"/>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97D8E64-7C0A-4291-BC0D-FA39D1181A1A}"/>
              </a:ext>
            </a:extLst>
          </p:cNvPr>
          <p:cNvCxnSpPr>
            <a:cxnSpLocks/>
          </p:cNvCxnSpPr>
          <p:nvPr/>
        </p:nvCxnSpPr>
        <p:spPr>
          <a:xfrm>
            <a:off x="3361705" y="5367458"/>
            <a:ext cx="523574" cy="505410"/>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 &amp; Statistiek</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rotWithShape="1">
          <a:blip r:embed="rId3"/>
          <a:srcRect t="51162" b="17747"/>
          <a:stretch/>
        </p:blipFill>
        <p:spPr>
          <a:xfrm>
            <a:off x="470599" y="2325787"/>
            <a:ext cx="6829361" cy="821690"/>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325310" y="2259042"/>
            <a:ext cx="5584065" cy="988764"/>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13" name="Diagram 12">
            <a:extLst>
              <a:ext uri="{FF2B5EF4-FFF2-40B4-BE49-F238E27FC236}">
                <a16:creationId xmlns:a16="http://schemas.microsoft.com/office/drawing/2014/main" id="{9D31B98B-BB3C-49C7-B43C-D2720A739B13}"/>
              </a:ext>
            </a:extLst>
          </p:cNvPr>
          <p:cNvGraphicFramePr/>
          <p:nvPr/>
        </p:nvGraphicFramePr>
        <p:xfrm>
          <a:off x="470599" y="3793047"/>
          <a:ext cx="10022141" cy="12900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4" name="Diagram 13">
            <a:extLst>
              <a:ext uri="{FF2B5EF4-FFF2-40B4-BE49-F238E27FC236}">
                <a16:creationId xmlns:a16="http://schemas.microsoft.com/office/drawing/2014/main" id="{B37D3D35-0503-402A-BA58-980DC3E9EFEE}"/>
              </a:ext>
            </a:extLst>
          </p:cNvPr>
          <p:cNvGraphicFramePr/>
          <p:nvPr>
            <p:extLst>
              <p:ext uri="{D42A27DB-BD31-4B8C-83A1-F6EECF244321}">
                <p14:modId xmlns:p14="http://schemas.microsoft.com/office/powerpoint/2010/main" val="3499360541"/>
              </p:ext>
            </p:extLst>
          </p:nvPr>
        </p:nvGraphicFramePr>
        <p:xfrm>
          <a:off x="470599" y="4782793"/>
          <a:ext cx="10098341" cy="188447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pSp>
        <p:nvGrpSpPr>
          <p:cNvPr id="7" name="Group 6">
            <a:extLst>
              <a:ext uri="{FF2B5EF4-FFF2-40B4-BE49-F238E27FC236}">
                <a16:creationId xmlns:a16="http://schemas.microsoft.com/office/drawing/2014/main" id="{6E5D7799-7023-47C6-897A-05DD04164074}"/>
              </a:ext>
            </a:extLst>
          </p:cNvPr>
          <p:cNvGrpSpPr/>
          <p:nvPr/>
        </p:nvGrpSpPr>
        <p:grpSpPr>
          <a:xfrm>
            <a:off x="1699260" y="5009889"/>
            <a:ext cx="1662445" cy="715140"/>
            <a:chOff x="2110165" y="290593"/>
            <a:chExt cx="1662445" cy="715140"/>
          </a:xfrm>
          <a:solidFill>
            <a:srgbClr val="C61C99"/>
          </a:solidFill>
        </p:grpSpPr>
        <p:sp>
          <p:nvSpPr>
            <p:cNvPr id="8" name="Arrow: Chevron 7">
              <a:extLst>
                <a:ext uri="{FF2B5EF4-FFF2-40B4-BE49-F238E27FC236}">
                  <a16:creationId xmlns:a16="http://schemas.microsoft.com/office/drawing/2014/main" id="{6EF94367-BE21-4A93-8D3B-243AD4D12E0E}"/>
                </a:ext>
              </a:extLst>
            </p:cNvPr>
            <p:cNvSpPr/>
            <p:nvPr/>
          </p:nvSpPr>
          <p:spPr>
            <a:xfrm>
              <a:off x="2110165" y="290593"/>
              <a:ext cx="1662445" cy="715140"/>
            </a:xfrm>
            <a:prstGeom prst="chevron">
              <a:avLst/>
            </a:prstGeom>
            <a:solidFill>
              <a:srgbClr val="E260E2"/>
            </a:solidFill>
            <a:ln w="38100">
              <a:solidFill>
                <a:srgbClr val="C61C99"/>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lstStyle/>
            <a:p>
              <a:endParaRPr lang="en-GB" dirty="0"/>
            </a:p>
          </p:txBody>
        </p:sp>
        <p:sp>
          <p:nvSpPr>
            <p:cNvPr id="9" name="Arrow: Chevron 4">
              <a:extLst>
                <a:ext uri="{FF2B5EF4-FFF2-40B4-BE49-F238E27FC236}">
                  <a16:creationId xmlns:a16="http://schemas.microsoft.com/office/drawing/2014/main" id="{69070D58-39FF-4B21-99AE-E3F656756FC8}"/>
                </a:ext>
              </a:extLst>
            </p:cNvPr>
            <p:cNvSpPr txBox="1"/>
            <p:nvPr/>
          </p:nvSpPr>
          <p:spPr>
            <a:xfrm>
              <a:off x="2598201" y="440387"/>
              <a:ext cx="686371" cy="415551"/>
            </a:xfrm>
            <a:prstGeom prst="rect">
              <a:avLst/>
            </a:prstGeom>
            <a:solidFill>
              <a:srgbClr val="E260E2"/>
            </a:solidFill>
          </p:spPr>
          <p:style>
            <a:lnRef idx="0">
              <a:scrgbClr r="0" g="0" b="0"/>
            </a:lnRef>
            <a:fillRef idx="0">
              <a:scrgbClr r="0" g="0" b="0"/>
            </a:fillRef>
            <a:effectRef idx="0">
              <a:scrgbClr r="0" g="0" b="0"/>
            </a:effectRef>
            <a:fontRef idx="minor">
              <a:schemeClr val="lt1"/>
            </a:fontRef>
          </p:style>
          <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STA (4)</a:t>
              </a:r>
              <a:endParaRPr lang="en-GB" sz="1600" kern="1200" dirty="0"/>
            </a:p>
          </p:txBody>
        </p:sp>
      </p:grpSp>
    </p:spTree>
    <p:extLst>
      <p:ext uri="{BB962C8B-B14F-4D97-AF65-F5344CB8AC3E}">
        <p14:creationId xmlns:p14="http://schemas.microsoft.com/office/powerpoint/2010/main" val="11336089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Straight Connector 23">
            <a:extLst>
              <a:ext uri="{FF2B5EF4-FFF2-40B4-BE49-F238E27FC236}">
                <a16:creationId xmlns:a16="http://schemas.microsoft.com/office/drawing/2014/main" id="{19B36083-EAC8-48A6-B5D7-262D8D8B81B4}"/>
              </a:ext>
            </a:extLst>
          </p:cNvPr>
          <p:cNvCxnSpPr>
            <a:cxnSpLocks/>
            <a:stCxn id="8" idx="3"/>
            <a:endCxn id="14" idx="0"/>
          </p:cNvCxnSpPr>
          <p:nvPr/>
        </p:nvCxnSpPr>
        <p:spPr>
          <a:xfrm flipV="1">
            <a:off x="3361705" y="4782793"/>
            <a:ext cx="2158064" cy="584666"/>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61DCD98-54F0-4A38-B8DC-95E489813996}"/>
              </a:ext>
            </a:extLst>
          </p:cNvPr>
          <p:cNvCxnSpPr>
            <a:cxnSpLocks/>
          </p:cNvCxnSpPr>
          <p:nvPr/>
        </p:nvCxnSpPr>
        <p:spPr>
          <a:xfrm flipV="1">
            <a:off x="3361703" y="4754223"/>
            <a:ext cx="615937" cy="613234"/>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E2401BF-0A44-40D1-B642-082C211F768B}"/>
              </a:ext>
            </a:extLst>
          </p:cNvPr>
          <p:cNvCxnSpPr>
            <a:cxnSpLocks/>
            <a:stCxn id="8" idx="3"/>
          </p:cNvCxnSpPr>
          <p:nvPr/>
        </p:nvCxnSpPr>
        <p:spPr>
          <a:xfrm>
            <a:off x="3361705" y="5367459"/>
            <a:ext cx="3740135" cy="505409"/>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97D8E64-7C0A-4291-BC0D-FA39D1181A1A}"/>
              </a:ext>
            </a:extLst>
          </p:cNvPr>
          <p:cNvCxnSpPr>
            <a:cxnSpLocks/>
          </p:cNvCxnSpPr>
          <p:nvPr/>
        </p:nvCxnSpPr>
        <p:spPr>
          <a:xfrm>
            <a:off x="3361705" y="5367458"/>
            <a:ext cx="523574" cy="505410"/>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 &amp; Statistiek</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rotWithShape="1">
          <a:blip r:embed="rId3"/>
          <a:srcRect t="51162" b="17747"/>
          <a:stretch/>
        </p:blipFill>
        <p:spPr>
          <a:xfrm>
            <a:off x="470599" y="2325787"/>
            <a:ext cx="6829361" cy="821690"/>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6450307" y="1946368"/>
            <a:ext cx="5084469" cy="1764155"/>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13" name="Diagram 12">
            <a:extLst>
              <a:ext uri="{FF2B5EF4-FFF2-40B4-BE49-F238E27FC236}">
                <a16:creationId xmlns:a16="http://schemas.microsoft.com/office/drawing/2014/main" id="{9D31B98B-BB3C-49C7-B43C-D2720A739B13}"/>
              </a:ext>
            </a:extLst>
          </p:cNvPr>
          <p:cNvGraphicFramePr/>
          <p:nvPr/>
        </p:nvGraphicFramePr>
        <p:xfrm>
          <a:off x="470599" y="3793047"/>
          <a:ext cx="10022141" cy="12900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4" name="Diagram 13">
            <a:extLst>
              <a:ext uri="{FF2B5EF4-FFF2-40B4-BE49-F238E27FC236}">
                <a16:creationId xmlns:a16="http://schemas.microsoft.com/office/drawing/2014/main" id="{B37D3D35-0503-402A-BA58-980DC3E9EFEE}"/>
              </a:ext>
            </a:extLst>
          </p:cNvPr>
          <p:cNvGraphicFramePr/>
          <p:nvPr/>
        </p:nvGraphicFramePr>
        <p:xfrm>
          <a:off x="470599" y="4782793"/>
          <a:ext cx="10098341" cy="188447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pSp>
        <p:nvGrpSpPr>
          <p:cNvPr id="7" name="Group 6">
            <a:extLst>
              <a:ext uri="{FF2B5EF4-FFF2-40B4-BE49-F238E27FC236}">
                <a16:creationId xmlns:a16="http://schemas.microsoft.com/office/drawing/2014/main" id="{6E5D7799-7023-47C6-897A-05DD04164074}"/>
              </a:ext>
            </a:extLst>
          </p:cNvPr>
          <p:cNvGrpSpPr/>
          <p:nvPr/>
        </p:nvGrpSpPr>
        <p:grpSpPr>
          <a:xfrm>
            <a:off x="1699260" y="5009889"/>
            <a:ext cx="1662445" cy="715140"/>
            <a:chOff x="2110165" y="290593"/>
            <a:chExt cx="1662445" cy="715140"/>
          </a:xfrm>
          <a:solidFill>
            <a:srgbClr val="C61C99"/>
          </a:solidFill>
        </p:grpSpPr>
        <p:sp>
          <p:nvSpPr>
            <p:cNvPr id="8" name="Arrow: Chevron 7">
              <a:extLst>
                <a:ext uri="{FF2B5EF4-FFF2-40B4-BE49-F238E27FC236}">
                  <a16:creationId xmlns:a16="http://schemas.microsoft.com/office/drawing/2014/main" id="{6EF94367-BE21-4A93-8D3B-243AD4D12E0E}"/>
                </a:ext>
              </a:extLst>
            </p:cNvPr>
            <p:cNvSpPr/>
            <p:nvPr/>
          </p:nvSpPr>
          <p:spPr>
            <a:xfrm>
              <a:off x="2110165" y="290593"/>
              <a:ext cx="1662445" cy="715140"/>
            </a:xfrm>
            <a:prstGeom prst="chevron">
              <a:avLst/>
            </a:prstGeom>
            <a:solidFill>
              <a:srgbClr val="E260E2"/>
            </a:solidFill>
            <a:ln w="38100">
              <a:solidFill>
                <a:srgbClr val="C61C99"/>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lstStyle/>
            <a:p>
              <a:endParaRPr lang="en-GB" dirty="0"/>
            </a:p>
          </p:txBody>
        </p:sp>
        <p:sp>
          <p:nvSpPr>
            <p:cNvPr id="9" name="Arrow: Chevron 4">
              <a:extLst>
                <a:ext uri="{FF2B5EF4-FFF2-40B4-BE49-F238E27FC236}">
                  <a16:creationId xmlns:a16="http://schemas.microsoft.com/office/drawing/2014/main" id="{69070D58-39FF-4B21-99AE-E3F656756FC8}"/>
                </a:ext>
              </a:extLst>
            </p:cNvPr>
            <p:cNvSpPr txBox="1"/>
            <p:nvPr/>
          </p:nvSpPr>
          <p:spPr>
            <a:xfrm>
              <a:off x="2598201" y="440387"/>
              <a:ext cx="686371" cy="415551"/>
            </a:xfrm>
            <a:prstGeom prst="rect">
              <a:avLst/>
            </a:prstGeom>
            <a:solidFill>
              <a:srgbClr val="E260E2"/>
            </a:solidFill>
          </p:spPr>
          <p:style>
            <a:lnRef idx="0">
              <a:scrgbClr r="0" g="0" b="0"/>
            </a:lnRef>
            <a:fillRef idx="0">
              <a:scrgbClr r="0" g="0" b="0"/>
            </a:fillRef>
            <a:effectRef idx="0">
              <a:scrgbClr r="0" g="0" b="0"/>
            </a:effectRef>
            <a:fontRef idx="minor">
              <a:schemeClr val="lt1"/>
            </a:fontRef>
          </p:style>
          <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STA (4)</a:t>
              </a:r>
              <a:endParaRPr lang="en-GB" sz="1600" kern="1200" dirty="0"/>
            </a:p>
          </p:txBody>
        </p:sp>
      </p:grpSp>
      <p:pic>
        <p:nvPicPr>
          <p:cNvPr id="16" name="Picture 15">
            <a:extLst>
              <a:ext uri="{FF2B5EF4-FFF2-40B4-BE49-F238E27FC236}">
                <a16:creationId xmlns:a16="http://schemas.microsoft.com/office/drawing/2014/main" id="{0D190A9D-5874-403F-BC98-CA84F3106A20}"/>
              </a:ext>
            </a:extLst>
          </p:cNvPr>
          <p:cNvPicPr>
            <a:picLocks noChangeAspect="1"/>
          </p:cNvPicPr>
          <p:nvPr/>
        </p:nvPicPr>
        <p:blipFill rotWithShape="1">
          <a:blip r:embed="rId14"/>
          <a:srcRect t="49651"/>
          <a:stretch/>
        </p:blipFill>
        <p:spPr>
          <a:xfrm>
            <a:off x="6512719" y="2971250"/>
            <a:ext cx="4681964" cy="614259"/>
          </a:xfrm>
          <a:prstGeom prst="rect">
            <a:avLst/>
          </a:prstGeom>
        </p:spPr>
      </p:pic>
      <p:pic>
        <p:nvPicPr>
          <p:cNvPr id="17" name="Picture 16">
            <a:extLst>
              <a:ext uri="{FF2B5EF4-FFF2-40B4-BE49-F238E27FC236}">
                <a16:creationId xmlns:a16="http://schemas.microsoft.com/office/drawing/2014/main" id="{BAC87E8A-217A-4951-A33F-E7FF96810196}"/>
              </a:ext>
            </a:extLst>
          </p:cNvPr>
          <p:cNvPicPr>
            <a:picLocks noChangeAspect="1"/>
          </p:cNvPicPr>
          <p:nvPr/>
        </p:nvPicPr>
        <p:blipFill rotWithShape="1">
          <a:blip r:embed="rId14"/>
          <a:srcRect b="50350"/>
          <a:stretch/>
        </p:blipFill>
        <p:spPr>
          <a:xfrm>
            <a:off x="6502754" y="2022923"/>
            <a:ext cx="4681964" cy="605727"/>
          </a:xfrm>
          <a:prstGeom prst="rect">
            <a:avLst/>
          </a:prstGeom>
        </p:spPr>
      </p:pic>
      <p:sp>
        <p:nvSpPr>
          <p:cNvPr id="19" name="Rectangle 18">
            <a:extLst>
              <a:ext uri="{FF2B5EF4-FFF2-40B4-BE49-F238E27FC236}">
                <a16:creationId xmlns:a16="http://schemas.microsoft.com/office/drawing/2014/main" id="{60449630-84AB-4F98-9E1F-505CEE1354E4}"/>
              </a:ext>
            </a:extLst>
          </p:cNvPr>
          <p:cNvSpPr/>
          <p:nvPr/>
        </p:nvSpPr>
        <p:spPr>
          <a:xfrm>
            <a:off x="-22369" y="3787078"/>
            <a:ext cx="11452368" cy="4036418"/>
          </a:xfrm>
          <a:prstGeom prst="rect">
            <a:avLst/>
          </a:prstGeom>
          <a:solidFill>
            <a:srgbClr val="FFFFFF">
              <a:alpha val="81961"/>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A40A3619-9C0D-413F-8F39-70A7E016A582}"/>
              </a:ext>
            </a:extLst>
          </p:cNvPr>
          <p:cNvSpPr/>
          <p:nvPr/>
        </p:nvSpPr>
        <p:spPr>
          <a:xfrm>
            <a:off x="-830447" y="1946368"/>
            <a:ext cx="7035473" cy="1489107"/>
          </a:xfrm>
          <a:prstGeom prst="rect">
            <a:avLst/>
          </a:prstGeom>
          <a:solidFill>
            <a:srgbClr val="FFFFFF">
              <a:alpha val="81961"/>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409353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Straight Connector 23">
            <a:extLst>
              <a:ext uri="{FF2B5EF4-FFF2-40B4-BE49-F238E27FC236}">
                <a16:creationId xmlns:a16="http://schemas.microsoft.com/office/drawing/2014/main" id="{19B36083-EAC8-48A6-B5D7-262D8D8B81B4}"/>
              </a:ext>
            </a:extLst>
          </p:cNvPr>
          <p:cNvCxnSpPr>
            <a:cxnSpLocks/>
            <a:stCxn id="8" idx="3"/>
            <a:endCxn id="14" idx="0"/>
          </p:cNvCxnSpPr>
          <p:nvPr/>
        </p:nvCxnSpPr>
        <p:spPr>
          <a:xfrm flipV="1">
            <a:off x="3361705" y="4782793"/>
            <a:ext cx="2158064" cy="584666"/>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61DCD98-54F0-4A38-B8DC-95E489813996}"/>
              </a:ext>
            </a:extLst>
          </p:cNvPr>
          <p:cNvCxnSpPr>
            <a:cxnSpLocks/>
          </p:cNvCxnSpPr>
          <p:nvPr/>
        </p:nvCxnSpPr>
        <p:spPr>
          <a:xfrm flipV="1">
            <a:off x="3361703" y="4754223"/>
            <a:ext cx="615937" cy="613234"/>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E2401BF-0A44-40D1-B642-082C211F768B}"/>
              </a:ext>
            </a:extLst>
          </p:cNvPr>
          <p:cNvCxnSpPr>
            <a:cxnSpLocks/>
            <a:stCxn id="8" idx="3"/>
          </p:cNvCxnSpPr>
          <p:nvPr/>
        </p:nvCxnSpPr>
        <p:spPr>
          <a:xfrm>
            <a:off x="3361705" y="5367459"/>
            <a:ext cx="3740135" cy="505409"/>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97D8E64-7C0A-4291-BC0D-FA39D1181A1A}"/>
              </a:ext>
            </a:extLst>
          </p:cNvPr>
          <p:cNvCxnSpPr>
            <a:cxnSpLocks/>
          </p:cNvCxnSpPr>
          <p:nvPr/>
        </p:nvCxnSpPr>
        <p:spPr>
          <a:xfrm>
            <a:off x="3361705" y="5367458"/>
            <a:ext cx="523574" cy="505410"/>
          </a:xfrm>
          <a:prstGeom prst="line">
            <a:avLst/>
          </a:prstGeom>
          <a:ln w="38100">
            <a:solidFill>
              <a:srgbClr val="C61C99"/>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 &amp; Statistiek</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rotWithShape="1">
          <a:blip r:embed="rId3"/>
          <a:srcRect t="51162" b="17747"/>
          <a:stretch/>
        </p:blipFill>
        <p:spPr>
          <a:xfrm>
            <a:off x="470599" y="2325787"/>
            <a:ext cx="6829361" cy="821690"/>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6450307" y="2830219"/>
            <a:ext cx="5084469" cy="880304"/>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13" name="Diagram 12">
            <a:extLst>
              <a:ext uri="{FF2B5EF4-FFF2-40B4-BE49-F238E27FC236}">
                <a16:creationId xmlns:a16="http://schemas.microsoft.com/office/drawing/2014/main" id="{9D31B98B-BB3C-49C7-B43C-D2720A739B13}"/>
              </a:ext>
            </a:extLst>
          </p:cNvPr>
          <p:cNvGraphicFramePr/>
          <p:nvPr/>
        </p:nvGraphicFramePr>
        <p:xfrm>
          <a:off x="470599" y="3793047"/>
          <a:ext cx="10022141" cy="12900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4" name="Diagram 13">
            <a:extLst>
              <a:ext uri="{FF2B5EF4-FFF2-40B4-BE49-F238E27FC236}">
                <a16:creationId xmlns:a16="http://schemas.microsoft.com/office/drawing/2014/main" id="{B37D3D35-0503-402A-BA58-980DC3E9EFEE}"/>
              </a:ext>
            </a:extLst>
          </p:cNvPr>
          <p:cNvGraphicFramePr/>
          <p:nvPr/>
        </p:nvGraphicFramePr>
        <p:xfrm>
          <a:off x="470599" y="4782793"/>
          <a:ext cx="10098341" cy="188447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pSp>
        <p:nvGrpSpPr>
          <p:cNvPr id="7" name="Group 6">
            <a:extLst>
              <a:ext uri="{FF2B5EF4-FFF2-40B4-BE49-F238E27FC236}">
                <a16:creationId xmlns:a16="http://schemas.microsoft.com/office/drawing/2014/main" id="{6E5D7799-7023-47C6-897A-05DD04164074}"/>
              </a:ext>
            </a:extLst>
          </p:cNvPr>
          <p:cNvGrpSpPr/>
          <p:nvPr/>
        </p:nvGrpSpPr>
        <p:grpSpPr>
          <a:xfrm>
            <a:off x="1699260" y="5009889"/>
            <a:ext cx="1662445" cy="715140"/>
            <a:chOff x="2110165" y="290593"/>
            <a:chExt cx="1662445" cy="715140"/>
          </a:xfrm>
          <a:solidFill>
            <a:srgbClr val="C61C99"/>
          </a:solidFill>
        </p:grpSpPr>
        <p:sp>
          <p:nvSpPr>
            <p:cNvPr id="8" name="Arrow: Chevron 7">
              <a:extLst>
                <a:ext uri="{FF2B5EF4-FFF2-40B4-BE49-F238E27FC236}">
                  <a16:creationId xmlns:a16="http://schemas.microsoft.com/office/drawing/2014/main" id="{6EF94367-BE21-4A93-8D3B-243AD4D12E0E}"/>
                </a:ext>
              </a:extLst>
            </p:cNvPr>
            <p:cNvSpPr/>
            <p:nvPr/>
          </p:nvSpPr>
          <p:spPr>
            <a:xfrm>
              <a:off x="2110165" y="290593"/>
              <a:ext cx="1662445" cy="715140"/>
            </a:xfrm>
            <a:prstGeom prst="chevron">
              <a:avLst/>
            </a:prstGeom>
            <a:solidFill>
              <a:srgbClr val="E260E2"/>
            </a:solidFill>
            <a:ln w="38100">
              <a:solidFill>
                <a:srgbClr val="C61C99"/>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lstStyle/>
            <a:p>
              <a:endParaRPr lang="en-GB" dirty="0"/>
            </a:p>
          </p:txBody>
        </p:sp>
        <p:sp>
          <p:nvSpPr>
            <p:cNvPr id="9" name="Arrow: Chevron 4">
              <a:extLst>
                <a:ext uri="{FF2B5EF4-FFF2-40B4-BE49-F238E27FC236}">
                  <a16:creationId xmlns:a16="http://schemas.microsoft.com/office/drawing/2014/main" id="{69070D58-39FF-4B21-99AE-E3F656756FC8}"/>
                </a:ext>
              </a:extLst>
            </p:cNvPr>
            <p:cNvSpPr txBox="1"/>
            <p:nvPr/>
          </p:nvSpPr>
          <p:spPr>
            <a:xfrm>
              <a:off x="2598201" y="440387"/>
              <a:ext cx="686371" cy="415551"/>
            </a:xfrm>
            <a:prstGeom prst="rect">
              <a:avLst/>
            </a:prstGeom>
            <a:solidFill>
              <a:srgbClr val="E260E2"/>
            </a:solidFill>
          </p:spPr>
          <p:style>
            <a:lnRef idx="0">
              <a:scrgbClr r="0" g="0" b="0"/>
            </a:lnRef>
            <a:fillRef idx="0">
              <a:scrgbClr r="0" g="0" b="0"/>
            </a:fillRef>
            <a:effectRef idx="0">
              <a:scrgbClr r="0" g="0" b="0"/>
            </a:effectRef>
            <a:fontRef idx="minor">
              <a:schemeClr val="lt1"/>
            </a:fontRef>
          </p:style>
          <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nl-NL" sz="1600" kern="1200" dirty="0"/>
                <a:t>STA (4)</a:t>
              </a:r>
              <a:endParaRPr lang="en-GB" sz="1600" kern="1200" dirty="0"/>
            </a:p>
          </p:txBody>
        </p:sp>
      </p:grpSp>
      <p:pic>
        <p:nvPicPr>
          <p:cNvPr id="16" name="Picture 15">
            <a:extLst>
              <a:ext uri="{FF2B5EF4-FFF2-40B4-BE49-F238E27FC236}">
                <a16:creationId xmlns:a16="http://schemas.microsoft.com/office/drawing/2014/main" id="{0D190A9D-5874-403F-BC98-CA84F3106A20}"/>
              </a:ext>
            </a:extLst>
          </p:cNvPr>
          <p:cNvPicPr>
            <a:picLocks noChangeAspect="1"/>
          </p:cNvPicPr>
          <p:nvPr/>
        </p:nvPicPr>
        <p:blipFill rotWithShape="1">
          <a:blip r:embed="rId14"/>
          <a:srcRect t="49651"/>
          <a:stretch/>
        </p:blipFill>
        <p:spPr>
          <a:xfrm>
            <a:off x="6512719" y="2971250"/>
            <a:ext cx="4681964" cy="614259"/>
          </a:xfrm>
          <a:prstGeom prst="rect">
            <a:avLst/>
          </a:prstGeom>
        </p:spPr>
      </p:pic>
      <p:pic>
        <p:nvPicPr>
          <p:cNvPr id="17" name="Picture 16">
            <a:extLst>
              <a:ext uri="{FF2B5EF4-FFF2-40B4-BE49-F238E27FC236}">
                <a16:creationId xmlns:a16="http://schemas.microsoft.com/office/drawing/2014/main" id="{BAC87E8A-217A-4951-A33F-E7FF96810196}"/>
              </a:ext>
            </a:extLst>
          </p:cNvPr>
          <p:cNvPicPr>
            <a:picLocks noChangeAspect="1"/>
          </p:cNvPicPr>
          <p:nvPr/>
        </p:nvPicPr>
        <p:blipFill rotWithShape="1">
          <a:blip r:embed="rId14"/>
          <a:srcRect b="50350"/>
          <a:stretch/>
        </p:blipFill>
        <p:spPr>
          <a:xfrm>
            <a:off x="6502754" y="2022923"/>
            <a:ext cx="4681964" cy="605727"/>
          </a:xfrm>
          <a:prstGeom prst="rect">
            <a:avLst/>
          </a:prstGeom>
        </p:spPr>
      </p:pic>
      <p:sp>
        <p:nvSpPr>
          <p:cNvPr id="19" name="Rectangle 18">
            <a:extLst>
              <a:ext uri="{FF2B5EF4-FFF2-40B4-BE49-F238E27FC236}">
                <a16:creationId xmlns:a16="http://schemas.microsoft.com/office/drawing/2014/main" id="{60449630-84AB-4F98-9E1F-505CEE1354E4}"/>
              </a:ext>
            </a:extLst>
          </p:cNvPr>
          <p:cNvSpPr/>
          <p:nvPr/>
        </p:nvSpPr>
        <p:spPr>
          <a:xfrm>
            <a:off x="-22369" y="3787078"/>
            <a:ext cx="11452368" cy="4036418"/>
          </a:xfrm>
          <a:prstGeom prst="rect">
            <a:avLst/>
          </a:prstGeom>
          <a:solidFill>
            <a:srgbClr val="FFFFFF">
              <a:alpha val="81961"/>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A40A3619-9C0D-413F-8F39-70A7E016A582}"/>
              </a:ext>
            </a:extLst>
          </p:cNvPr>
          <p:cNvSpPr/>
          <p:nvPr/>
        </p:nvSpPr>
        <p:spPr>
          <a:xfrm>
            <a:off x="-830447" y="1946368"/>
            <a:ext cx="7035473" cy="1489107"/>
          </a:xfrm>
          <a:prstGeom prst="rect">
            <a:avLst/>
          </a:prstGeom>
          <a:solidFill>
            <a:srgbClr val="FFFFFF">
              <a:alpha val="81961"/>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124932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KW &amp; Statistiek</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rotWithShape="1">
          <a:blip r:embed="rId3"/>
          <a:srcRect r="51938"/>
          <a:stretch/>
        </p:blipFill>
        <p:spPr>
          <a:xfrm>
            <a:off x="657224" y="2526428"/>
            <a:ext cx="4319889" cy="3478306"/>
          </a:xfrm>
          <a:prstGeom prst="rect">
            <a:avLst/>
          </a:prstGeom>
        </p:spPr>
      </p:pic>
      <p:pic>
        <p:nvPicPr>
          <p:cNvPr id="12" name="Picture 11">
            <a:extLst>
              <a:ext uri="{FF2B5EF4-FFF2-40B4-BE49-F238E27FC236}">
                <a16:creationId xmlns:a16="http://schemas.microsoft.com/office/drawing/2014/main" id="{9F3D5AEA-6294-44C8-B487-7785B2ADC558}"/>
              </a:ext>
            </a:extLst>
          </p:cNvPr>
          <p:cNvPicPr>
            <a:picLocks noChangeAspect="1"/>
          </p:cNvPicPr>
          <p:nvPr/>
        </p:nvPicPr>
        <p:blipFill>
          <a:blip r:embed="rId4"/>
          <a:stretch>
            <a:fillRect/>
          </a:stretch>
        </p:blipFill>
        <p:spPr>
          <a:xfrm>
            <a:off x="762001" y="1886673"/>
            <a:ext cx="6263148" cy="639755"/>
          </a:xfrm>
          <a:prstGeom prst="rect">
            <a:avLst/>
          </a:prstGeom>
        </p:spPr>
      </p:pic>
      <p:cxnSp>
        <p:nvCxnSpPr>
          <p:cNvPr id="6" name="Straight Connector 5">
            <a:extLst>
              <a:ext uri="{FF2B5EF4-FFF2-40B4-BE49-F238E27FC236}">
                <a16:creationId xmlns:a16="http://schemas.microsoft.com/office/drawing/2014/main" id="{AFADDDD1-BEC7-4264-B7A9-91BA20C64610}"/>
              </a:ext>
            </a:extLst>
          </p:cNvPr>
          <p:cNvCxnSpPr/>
          <p:nvPr/>
        </p:nvCxnSpPr>
        <p:spPr>
          <a:xfrm>
            <a:off x="4977113" y="2744932"/>
            <a:ext cx="0" cy="3621144"/>
          </a:xfrm>
          <a:prstGeom prst="line">
            <a:avLst/>
          </a:prstGeom>
          <a:ln w="571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8217847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KW &amp; Statistiek</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rotWithShape="1">
          <a:blip r:embed="rId3"/>
          <a:srcRect r="51938"/>
          <a:stretch/>
        </p:blipFill>
        <p:spPr>
          <a:xfrm>
            <a:off x="657224" y="2526428"/>
            <a:ext cx="4319889" cy="3478306"/>
          </a:xfrm>
          <a:prstGeom prst="rect">
            <a:avLst/>
          </a:prstGeom>
        </p:spPr>
      </p:pic>
      <p:graphicFrame>
        <p:nvGraphicFramePr>
          <p:cNvPr id="11" name="Diagram 10">
            <a:extLst>
              <a:ext uri="{FF2B5EF4-FFF2-40B4-BE49-F238E27FC236}">
                <a16:creationId xmlns:a16="http://schemas.microsoft.com/office/drawing/2014/main" id="{6581E2BA-A5DC-44F1-9BD5-090D5F9899DF}"/>
              </a:ext>
            </a:extLst>
          </p:cNvPr>
          <p:cNvGraphicFramePr/>
          <p:nvPr/>
        </p:nvGraphicFramePr>
        <p:xfrm>
          <a:off x="8137002" y="2694955"/>
          <a:ext cx="5894127" cy="73404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2" name="Picture 11">
            <a:extLst>
              <a:ext uri="{FF2B5EF4-FFF2-40B4-BE49-F238E27FC236}">
                <a16:creationId xmlns:a16="http://schemas.microsoft.com/office/drawing/2014/main" id="{9F3D5AEA-6294-44C8-B487-7785B2ADC558}"/>
              </a:ext>
            </a:extLst>
          </p:cNvPr>
          <p:cNvPicPr>
            <a:picLocks noChangeAspect="1"/>
          </p:cNvPicPr>
          <p:nvPr/>
        </p:nvPicPr>
        <p:blipFill>
          <a:blip r:embed="rId9"/>
          <a:stretch>
            <a:fillRect/>
          </a:stretch>
        </p:blipFill>
        <p:spPr>
          <a:xfrm>
            <a:off x="762001" y="1886673"/>
            <a:ext cx="6263148" cy="639755"/>
          </a:xfrm>
          <a:prstGeom prst="rect">
            <a:avLst/>
          </a:prstGeom>
        </p:spPr>
      </p:pic>
      <p:graphicFrame>
        <p:nvGraphicFramePr>
          <p:cNvPr id="10" name="Diagram 9">
            <a:extLst>
              <a:ext uri="{FF2B5EF4-FFF2-40B4-BE49-F238E27FC236}">
                <a16:creationId xmlns:a16="http://schemas.microsoft.com/office/drawing/2014/main" id="{2E918499-20E3-4E45-910D-4A4E7FC540F4}"/>
              </a:ext>
            </a:extLst>
          </p:cNvPr>
          <p:cNvGraphicFramePr/>
          <p:nvPr/>
        </p:nvGraphicFramePr>
        <p:xfrm>
          <a:off x="8137001" y="3619108"/>
          <a:ext cx="5894127" cy="734045"/>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graphicFrame>
        <p:nvGraphicFramePr>
          <p:cNvPr id="15" name="Diagram 14">
            <a:extLst>
              <a:ext uri="{FF2B5EF4-FFF2-40B4-BE49-F238E27FC236}">
                <a16:creationId xmlns:a16="http://schemas.microsoft.com/office/drawing/2014/main" id="{8FB4FB9B-5661-4F72-850C-6406EEC272F0}"/>
              </a:ext>
            </a:extLst>
          </p:cNvPr>
          <p:cNvGraphicFramePr/>
          <p:nvPr/>
        </p:nvGraphicFramePr>
        <p:xfrm>
          <a:off x="8137000" y="4543261"/>
          <a:ext cx="5894127" cy="734045"/>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graphicFrame>
        <p:nvGraphicFramePr>
          <p:cNvPr id="19" name="Diagram 18">
            <a:extLst>
              <a:ext uri="{FF2B5EF4-FFF2-40B4-BE49-F238E27FC236}">
                <a16:creationId xmlns:a16="http://schemas.microsoft.com/office/drawing/2014/main" id="{298412A3-ECB4-415E-8BEE-BBB734F9DD09}"/>
              </a:ext>
            </a:extLst>
          </p:cNvPr>
          <p:cNvGraphicFramePr/>
          <p:nvPr/>
        </p:nvGraphicFramePr>
        <p:xfrm>
          <a:off x="8136999" y="5507662"/>
          <a:ext cx="5894127" cy="734045"/>
        </p:xfrm>
        <a:graphic>
          <a:graphicData uri="http://schemas.openxmlformats.org/drawingml/2006/diagram">
            <dgm:relIds xmlns:dgm="http://schemas.openxmlformats.org/drawingml/2006/diagram" xmlns:r="http://schemas.openxmlformats.org/officeDocument/2006/relationships" r:dm="rId20" r:lo="rId21" r:qs="rId22" r:cs="rId23"/>
          </a:graphicData>
        </a:graphic>
      </p:graphicFrame>
      <p:cxnSp>
        <p:nvCxnSpPr>
          <p:cNvPr id="6" name="Straight Connector 5">
            <a:extLst>
              <a:ext uri="{FF2B5EF4-FFF2-40B4-BE49-F238E27FC236}">
                <a16:creationId xmlns:a16="http://schemas.microsoft.com/office/drawing/2014/main" id="{AFADDDD1-BEC7-4264-B7A9-91BA20C64610}"/>
              </a:ext>
            </a:extLst>
          </p:cNvPr>
          <p:cNvCxnSpPr/>
          <p:nvPr/>
        </p:nvCxnSpPr>
        <p:spPr>
          <a:xfrm>
            <a:off x="4977113" y="2744932"/>
            <a:ext cx="0" cy="3621144"/>
          </a:xfrm>
          <a:prstGeom prst="line">
            <a:avLst/>
          </a:prstGeom>
          <a:ln w="571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aphicFrame>
        <p:nvGraphicFramePr>
          <p:cNvPr id="23" name="Diagram 22">
            <a:extLst>
              <a:ext uri="{FF2B5EF4-FFF2-40B4-BE49-F238E27FC236}">
                <a16:creationId xmlns:a16="http://schemas.microsoft.com/office/drawing/2014/main" id="{541FEFF7-6CB7-438D-981D-7BD688947366}"/>
              </a:ext>
            </a:extLst>
          </p:cNvPr>
          <p:cNvGraphicFramePr/>
          <p:nvPr/>
        </p:nvGraphicFramePr>
        <p:xfrm>
          <a:off x="8034757" y="1750678"/>
          <a:ext cx="5894127" cy="734045"/>
        </p:xfrm>
        <a:graphic>
          <a:graphicData uri="http://schemas.openxmlformats.org/drawingml/2006/diagram">
            <dgm:relIds xmlns:dgm="http://schemas.openxmlformats.org/drawingml/2006/diagram" xmlns:r="http://schemas.openxmlformats.org/officeDocument/2006/relationships" r:dm="rId25" r:lo="rId26" r:qs="rId27" r:cs="rId28"/>
          </a:graphicData>
        </a:graphic>
      </p:graphicFrame>
    </p:spTree>
    <p:extLst>
      <p:ext uri="{BB962C8B-B14F-4D97-AF65-F5344CB8AC3E}">
        <p14:creationId xmlns:p14="http://schemas.microsoft.com/office/powerpoint/2010/main" val="10016045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KW &amp; Statistiek</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rotWithShape="1">
          <a:blip r:embed="rId3"/>
          <a:srcRect r="51938"/>
          <a:stretch/>
        </p:blipFill>
        <p:spPr>
          <a:xfrm>
            <a:off x="657224" y="2526428"/>
            <a:ext cx="4319889" cy="3478306"/>
          </a:xfrm>
          <a:prstGeom prst="rect">
            <a:avLst/>
          </a:prstGeom>
        </p:spPr>
      </p:pic>
      <p:graphicFrame>
        <p:nvGraphicFramePr>
          <p:cNvPr id="11" name="Diagram 10">
            <a:extLst>
              <a:ext uri="{FF2B5EF4-FFF2-40B4-BE49-F238E27FC236}">
                <a16:creationId xmlns:a16="http://schemas.microsoft.com/office/drawing/2014/main" id="{6581E2BA-A5DC-44F1-9BD5-090D5F9899DF}"/>
              </a:ext>
            </a:extLst>
          </p:cNvPr>
          <p:cNvGraphicFramePr/>
          <p:nvPr/>
        </p:nvGraphicFramePr>
        <p:xfrm>
          <a:off x="8137002" y="2694955"/>
          <a:ext cx="5894127" cy="73404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2" name="Picture 11">
            <a:extLst>
              <a:ext uri="{FF2B5EF4-FFF2-40B4-BE49-F238E27FC236}">
                <a16:creationId xmlns:a16="http://schemas.microsoft.com/office/drawing/2014/main" id="{9F3D5AEA-6294-44C8-B487-7785B2ADC558}"/>
              </a:ext>
            </a:extLst>
          </p:cNvPr>
          <p:cNvPicPr>
            <a:picLocks noChangeAspect="1"/>
          </p:cNvPicPr>
          <p:nvPr/>
        </p:nvPicPr>
        <p:blipFill>
          <a:blip r:embed="rId9"/>
          <a:stretch>
            <a:fillRect/>
          </a:stretch>
        </p:blipFill>
        <p:spPr>
          <a:xfrm>
            <a:off x="762001" y="1886673"/>
            <a:ext cx="6263148" cy="639755"/>
          </a:xfrm>
          <a:prstGeom prst="rect">
            <a:avLst/>
          </a:prstGeom>
        </p:spPr>
      </p:pic>
      <p:graphicFrame>
        <p:nvGraphicFramePr>
          <p:cNvPr id="10" name="Diagram 9">
            <a:extLst>
              <a:ext uri="{FF2B5EF4-FFF2-40B4-BE49-F238E27FC236}">
                <a16:creationId xmlns:a16="http://schemas.microsoft.com/office/drawing/2014/main" id="{2E918499-20E3-4E45-910D-4A4E7FC540F4}"/>
              </a:ext>
            </a:extLst>
          </p:cNvPr>
          <p:cNvGraphicFramePr/>
          <p:nvPr/>
        </p:nvGraphicFramePr>
        <p:xfrm>
          <a:off x="8137001" y="3619108"/>
          <a:ext cx="5894127" cy="734045"/>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graphicFrame>
        <p:nvGraphicFramePr>
          <p:cNvPr id="15" name="Diagram 14">
            <a:extLst>
              <a:ext uri="{FF2B5EF4-FFF2-40B4-BE49-F238E27FC236}">
                <a16:creationId xmlns:a16="http://schemas.microsoft.com/office/drawing/2014/main" id="{8FB4FB9B-5661-4F72-850C-6406EEC272F0}"/>
              </a:ext>
            </a:extLst>
          </p:cNvPr>
          <p:cNvGraphicFramePr/>
          <p:nvPr/>
        </p:nvGraphicFramePr>
        <p:xfrm>
          <a:off x="8137000" y="4543261"/>
          <a:ext cx="5894127" cy="734045"/>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graphicFrame>
        <p:nvGraphicFramePr>
          <p:cNvPr id="19" name="Diagram 18">
            <a:extLst>
              <a:ext uri="{FF2B5EF4-FFF2-40B4-BE49-F238E27FC236}">
                <a16:creationId xmlns:a16="http://schemas.microsoft.com/office/drawing/2014/main" id="{298412A3-ECB4-415E-8BEE-BBB734F9DD09}"/>
              </a:ext>
            </a:extLst>
          </p:cNvPr>
          <p:cNvGraphicFramePr/>
          <p:nvPr/>
        </p:nvGraphicFramePr>
        <p:xfrm>
          <a:off x="8136999" y="5507662"/>
          <a:ext cx="5894127" cy="734045"/>
        </p:xfrm>
        <a:graphic>
          <a:graphicData uri="http://schemas.openxmlformats.org/drawingml/2006/diagram">
            <dgm:relIds xmlns:dgm="http://schemas.openxmlformats.org/drawingml/2006/diagram" xmlns:r="http://schemas.openxmlformats.org/officeDocument/2006/relationships" r:dm="rId20" r:lo="rId21" r:qs="rId22" r:cs="rId23"/>
          </a:graphicData>
        </a:graphic>
      </p:graphicFrame>
      <p:cxnSp>
        <p:nvCxnSpPr>
          <p:cNvPr id="6" name="Straight Connector 5">
            <a:extLst>
              <a:ext uri="{FF2B5EF4-FFF2-40B4-BE49-F238E27FC236}">
                <a16:creationId xmlns:a16="http://schemas.microsoft.com/office/drawing/2014/main" id="{AFADDDD1-BEC7-4264-B7A9-91BA20C64610}"/>
              </a:ext>
            </a:extLst>
          </p:cNvPr>
          <p:cNvCxnSpPr/>
          <p:nvPr/>
        </p:nvCxnSpPr>
        <p:spPr>
          <a:xfrm>
            <a:off x="4977113" y="2744932"/>
            <a:ext cx="0" cy="3621144"/>
          </a:xfrm>
          <a:prstGeom prst="line">
            <a:avLst/>
          </a:prstGeom>
          <a:ln w="571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aphicFrame>
        <p:nvGraphicFramePr>
          <p:cNvPr id="23" name="Diagram 22">
            <a:extLst>
              <a:ext uri="{FF2B5EF4-FFF2-40B4-BE49-F238E27FC236}">
                <a16:creationId xmlns:a16="http://schemas.microsoft.com/office/drawing/2014/main" id="{541FEFF7-6CB7-438D-981D-7BD688947366}"/>
              </a:ext>
            </a:extLst>
          </p:cNvPr>
          <p:cNvGraphicFramePr/>
          <p:nvPr/>
        </p:nvGraphicFramePr>
        <p:xfrm>
          <a:off x="8034757" y="1750678"/>
          <a:ext cx="5894127" cy="734045"/>
        </p:xfrm>
        <a:graphic>
          <a:graphicData uri="http://schemas.openxmlformats.org/drawingml/2006/diagram">
            <dgm:relIds xmlns:dgm="http://schemas.openxmlformats.org/drawingml/2006/diagram" xmlns:r="http://schemas.openxmlformats.org/officeDocument/2006/relationships" r:dm="rId25" r:lo="rId26" r:qs="rId27" r:cs="rId28"/>
          </a:graphicData>
        </a:graphic>
      </p:graphicFrame>
      <p:sp>
        <p:nvSpPr>
          <p:cNvPr id="3" name="Rectangle 2">
            <a:extLst>
              <a:ext uri="{FF2B5EF4-FFF2-40B4-BE49-F238E27FC236}">
                <a16:creationId xmlns:a16="http://schemas.microsoft.com/office/drawing/2014/main" id="{4EF0A5CF-F85F-4729-834E-3808DF4E2811}"/>
              </a:ext>
            </a:extLst>
          </p:cNvPr>
          <p:cNvSpPr/>
          <p:nvPr/>
        </p:nvSpPr>
        <p:spPr>
          <a:xfrm>
            <a:off x="8034757" y="2526428"/>
            <a:ext cx="7035473" cy="4036418"/>
          </a:xfrm>
          <a:prstGeom prst="rect">
            <a:avLst/>
          </a:prstGeom>
          <a:solidFill>
            <a:srgbClr val="FFFFFF">
              <a:alpha val="81961"/>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018183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D18E21-5A58-4675-B753-326A87B7E4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1640" y="936333"/>
            <a:ext cx="9470466" cy="4985333"/>
          </a:xfrm>
          <a:prstGeom prst="rect">
            <a:avLst/>
          </a:prstGeom>
        </p:spPr>
      </p:pic>
    </p:spTree>
    <p:extLst>
      <p:ext uri="{BB962C8B-B14F-4D97-AF65-F5344CB8AC3E}">
        <p14:creationId xmlns:p14="http://schemas.microsoft.com/office/powerpoint/2010/main" val="1080546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476F9-C4DF-431D-A029-49FB4722C8D9}"/>
              </a:ext>
            </a:extLst>
          </p:cNvPr>
          <p:cNvSpPr>
            <a:spLocks noGrp="1"/>
          </p:cNvSpPr>
          <p:nvPr>
            <p:ph type="title"/>
          </p:nvPr>
        </p:nvSpPr>
        <p:spPr/>
        <p:txBody>
          <a:bodyPr/>
          <a:lstStyle/>
          <a:p>
            <a:r>
              <a:rPr lang="nl-NL" dirty="0"/>
              <a:t>Leerlijn MTO</a:t>
            </a:r>
            <a:endParaRPr lang="en-GB" dirty="0"/>
          </a:p>
        </p:txBody>
      </p:sp>
      <p:graphicFrame>
        <p:nvGraphicFramePr>
          <p:cNvPr id="5" name="Diagram 4">
            <a:extLst>
              <a:ext uri="{FF2B5EF4-FFF2-40B4-BE49-F238E27FC236}">
                <a16:creationId xmlns:a16="http://schemas.microsoft.com/office/drawing/2014/main" id="{D4A7910C-5C2A-4B7E-B9A5-11E7606780C3}"/>
              </a:ext>
            </a:extLst>
          </p:cNvPr>
          <p:cNvGraphicFramePr/>
          <p:nvPr>
            <p:extLst>
              <p:ext uri="{D42A27DB-BD31-4B8C-83A1-F6EECF244321}">
                <p14:modId xmlns:p14="http://schemas.microsoft.com/office/powerpoint/2010/main" val="4018782973"/>
              </p:ext>
            </p:extLst>
          </p:nvPr>
        </p:nvGraphicFramePr>
        <p:xfrm>
          <a:off x="1271288" y="2971541"/>
          <a:ext cx="4145664" cy="36226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Diagram 5">
            <a:extLst>
              <a:ext uri="{FF2B5EF4-FFF2-40B4-BE49-F238E27FC236}">
                <a16:creationId xmlns:a16="http://schemas.microsoft.com/office/drawing/2014/main" id="{2C2EFF75-090D-4427-9275-41BE70D68408}"/>
              </a:ext>
            </a:extLst>
          </p:cNvPr>
          <p:cNvGraphicFramePr/>
          <p:nvPr>
            <p:extLst>
              <p:ext uri="{D42A27DB-BD31-4B8C-83A1-F6EECF244321}">
                <p14:modId xmlns:p14="http://schemas.microsoft.com/office/powerpoint/2010/main" val="2416885225"/>
              </p:ext>
            </p:extLst>
          </p:nvPr>
        </p:nvGraphicFramePr>
        <p:xfrm>
          <a:off x="6758651" y="2971541"/>
          <a:ext cx="4145664" cy="362268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31" name="Diagram 30">
            <a:extLst>
              <a:ext uri="{FF2B5EF4-FFF2-40B4-BE49-F238E27FC236}">
                <a16:creationId xmlns:a16="http://schemas.microsoft.com/office/drawing/2014/main" id="{BEE08024-52E1-4B91-8305-AB2DB84C6A72}"/>
              </a:ext>
            </a:extLst>
          </p:cNvPr>
          <p:cNvGraphicFramePr/>
          <p:nvPr>
            <p:extLst>
              <p:ext uri="{D42A27DB-BD31-4B8C-83A1-F6EECF244321}">
                <p14:modId xmlns:p14="http://schemas.microsoft.com/office/powerpoint/2010/main" val="982028289"/>
              </p:ext>
            </p:extLst>
          </p:nvPr>
        </p:nvGraphicFramePr>
        <p:xfrm>
          <a:off x="5665326" y="707878"/>
          <a:ext cx="4045834" cy="246358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2268520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C94A7-3EDF-48EE-B5BF-E1699703527B}"/>
              </a:ext>
            </a:extLst>
          </p:cNvPr>
          <p:cNvSpPr>
            <a:spLocks noGrp="1"/>
          </p:cNvSpPr>
          <p:nvPr>
            <p:ph type="title"/>
          </p:nvPr>
        </p:nvSpPr>
        <p:spPr/>
        <p:txBody>
          <a:bodyPr/>
          <a:lstStyle/>
          <a:p>
            <a:r>
              <a:rPr lang="nl-NL" dirty="0"/>
              <a:t>Inhoud</a:t>
            </a:r>
            <a:endParaRPr lang="en-GB" dirty="0"/>
          </a:p>
        </p:txBody>
      </p:sp>
      <p:sp>
        <p:nvSpPr>
          <p:cNvPr id="3" name="Content Placeholder 2">
            <a:extLst>
              <a:ext uri="{FF2B5EF4-FFF2-40B4-BE49-F238E27FC236}">
                <a16:creationId xmlns:a16="http://schemas.microsoft.com/office/drawing/2014/main" id="{88D7C583-0EC8-4F04-87E8-B7E6639B67D7}"/>
              </a:ext>
            </a:extLst>
          </p:cNvPr>
          <p:cNvSpPr>
            <a:spLocks noGrp="1"/>
          </p:cNvSpPr>
          <p:nvPr>
            <p:ph idx="1"/>
          </p:nvPr>
        </p:nvSpPr>
        <p:spPr>
          <a:xfrm>
            <a:off x="657224" y="1855372"/>
            <a:ext cx="10534269" cy="4575551"/>
          </a:xfrm>
        </p:spPr>
        <p:txBody>
          <a:bodyPr>
            <a:normAutofit fontScale="62500" lnSpcReduction="20000"/>
          </a:bodyPr>
          <a:lstStyle/>
          <a:p>
            <a:pPr marL="0" indent="0">
              <a:buNone/>
            </a:pPr>
            <a:r>
              <a:rPr lang="nl-NL" dirty="0"/>
              <a:t>Cursussen waarin elementen van Statistiek terugkomen</a:t>
            </a:r>
          </a:p>
          <a:p>
            <a:pPr marL="0" indent="0">
              <a:buNone/>
            </a:pPr>
            <a:r>
              <a:rPr lang="nl-NL" dirty="0"/>
              <a:t>Verhouding leerlijnen met Statistiek MBW</a:t>
            </a:r>
          </a:p>
          <a:p>
            <a:pPr marL="0" indent="0">
              <a:buNone/>
            </a:pPr>
            <a:r>
              <a:rPr lang="nl-NL" dirty="0"/>
              <a:t>Verhouding leerlijnen met Statistiek KW</a:t>
            </a:r>
          </a:p>
          <a:p>
            <a:pPr marL="0" indent="0">
              <a:buNone/>
            </a:pPr>
            <a:endParaRPr lang="nl-NL" dirty="0"/>
          </a:p>
          <a:p>
            <a:pPr marL="0" indent="0">
              <a:buNone/>
            </a:pPr>
            <a:r>
              <a:rPr lang="nl-NL" dirty="0"/>
              <a:t>Inhoud van het vak STA</a:t>
            </a:r>
          </a:p>
          <a:p>
            <a:pPr marL="0" indent="0">
              <a:buNone/>
            </a:pPr>
            <a:r>
              <a:rPr lang="nl-NL" dirty="0"/>
              <a:t>	Welke onderdelen zijn nodig om ervoor te zorgen dat het als basis dient voor andere vakken in gerelateerde leerlijnen?</a:t>
            </a:r>
          </a:p>
          <a:p>
            <a:pPr marL="0" indent="0">
              <a:buNone/>
            </a:pPr>
            <a:r>
              <a:rPr lang="nl-NL" dirty="0"/>
              <a:t>	Welke onderdelen van Statistiek horen bij een bedrijfswetenschappelijke opleiding?</a:t>
            </a:r>
          </a:p>
          <a:p>
            <a:pPr marL="0" indent="0">
              <a:buNone/>
            </a:pPr>
            <a:r>
              <a:rPr lang="nl-NL" dirty="0"/>
              <a:t>	Welke onderdelen van Statistiek horen bij een krijgswetenschappelijke opleiding?</a:t>
            </a:r>
          </a:p>
          <a:p>
            <a:pPr marL="0" indent="0">
              <a:buNone/>
            </a:pPr>
            <a:r>
              <a:rPr lang="nl-NL" dirty="0"/>
              <a:t>Waar ligt de focus? </a:t>
            </a:r>
          </a:p>
          <a:p>
            <a:pPr marL="0" indent="0">
              <a:buNone/>
            </a:pPr>
            <a:r>
              <a:rPr lang="nl-NL" dirty="0"/>
              <a:t>	Op welke manier verwachten we dat studenten de inhoud beheersen en kunnen toepassen MBW &amp; KW</a:t>
            </a:r>
          </a:p>
          <a:p>
            <a:pPr marL="0" indent="0">
              <a:buNone/>
            </a:pPr>
            <a:endParaRPr lang="nl-NL" dirty="0"/>
          </a:p>
          <a:p>
            <a:pPr marL="0" indent="0">
              <a:buNone/>
            </a:pPr>
            <a:r>
              <a:rPr lang="nl-NL" dirty="0"/>
              <a:t>Welke plek zou het vak moeten innemen binnen het curriculum</a:t>
            </a:r>
          </a:p>
          <a:p>
            <a:pPr marL="0" indent="0">
              <a:buNone/>
            </a:pPr>
            <a:r>
              <a:rPr lang="nl-NL" dirty="0"/>
              <a:t>	Is 4 ECT genoeg?</a:t>
            </a:r>
          </a:p>
          <a:p>
            <a:pPr marL="0" indent="0">
              <a:buNone/>
            </a:pPr>
            <a:r>
              <a:rPr lang="nl-NL" dirty="0"/>
              <a:t>	Wat is het juiste moment? </a:t>
            </a:r>
          </a:p>
          <a:p>
            <a:pPr marL="0" indent="0">
              <a:buNone/>
            </a:pPr>
            <a:endParaRPr lang="nl-NL" dirty="0"/>
          </a:p>
        </p:txBody>
      </p:sp>
    </p:spTree>
    <p:extLst>
      <p:ext uri="{BB962C8B-B14F-4D97-AF65-F5344CB8AC3E}">
        <p14:creationId xmlns:p14="http://schemas.microsoft.com/office/powerpoint/2010/main" val="36765594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476F9-C4DF-431D-A029-49FB4722C8D9}"/>
              </a:ext>
            </a:extLst>
          </p:cNvPr>
          <p:cNvSpPr>
            <a:spLocks noGrp="1"/>
          </p:cNvSpPr>
          <p:nvPr>
            <p:ph type="title"/>
          </p:nvPr>
        </p:nvSpPr>
        <p:spPr/>
        <p:txBody>
          <a:bodyPr/>
          <a:lstStyle/>
          <a:p>
            <a:r>
              <a:rPr lang="nl-NL" dirty="0"/>
              <a:t>Leerlijn MTO</a:t>
            </a:r>
            <a:endParaRPr lang="en-GB" dirty="0"/>
          </a:p>
        </p:txBody>
      </p:sp>
      <p:graphicFrame>
        <p:nvGraphicFramePr>
          <p:cNvPr id="5" name="Diagram 4">
            <a:extLst>
              <a:ext uri="{FF2B5EF4-FFF2-40B4-BE49-F238E27FC236}">
                <a16:creationId xmlns:a16="http://schemas.microsoft.com/office/drawing/2014/main" id="{D4A7910C-5C2A-4B7E-B9A5-11E7606780C3}"/>
              </a:ext>
            </a:extLst>
          </p:cNvPr>
          <p:cNvGraphicFramePr/>
          <p:nvPr>
            <p:extLst>
              <p:ext uri="{D42A27DB-BD31-4B8C-83A1-F6EECF244321}">
                <p14:modId xmlns:p14="http://schemas.microsoft.com/office/powerpoint/2010/main" val="1242578799"/>
              </p:ext>
            </p:extLst>
          </p:nvPr>
        </p:nvGraphicFramePr>
        <p:xfrm>
          <a:off x="1271288" y="2971541"/>
          <a:ext cx="4145664" cy="36226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 5">
            <a:extLst>
              <a:ext uri="{FF2B5EF4-FFF2-40B4-BE49-F238E27FC236}">
                <a16:creationId xmlns:a16="http://schemas.microsoft.com/office/drawing/2014/main" id="{2C2EFF75-090D-4427-9275-41BE70D68408}"/>
              </a:ext>
            </a:extLst>
          </p:cNvPr>
          <p:cNvGraphicFramePr/>
          <p:nvPr>
            <p:extLst>
              <p:ext uri="{D42A27DB-BD31-4B8C-83A1-F6EECF244321}">
                <p14:modId xmlns:p14="http://schemas.microsoft.com/office/powerpoint/2010/main" val="1026641501"/>
              </p:ext>
            </p:extLst>
          </p:nvPr>
        </p:nvGraphicFramePr>
        <p:xfrm>
          <a:off x="6758651" y="2971541"/>
          <a:ext cx="4145664" cy="362268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31" name="Diagram 30">
            <a:extLst>
              <a:ext uri="{FF2B5EF4-FFF2-40B4-BE49-F238E27FC236}">
                <a16:creationId xmlns:a16="http://schemas.microsoft.com/office/drawing/2014/main" id="{BEE08024-52E1-4B91-8305-AB2DB84C6A72}"/>
              </a:ext>
            </a:extLst>
          </p:cNvPr>
          <p:cNvGraphicFramePr/>
          <p:nvPr/>
        </p:nvGraphicFramePr>
        <p:xfrm>
          <a:off x="5665326" y="707878"/>
          <a:ext cx="4045834" cy="2463586"/>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10352312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476F9-C4DF-431D-A029-49FB4722C8D9}"/>
              </a:ext>
            </a:extLst>
          </p:cNvPr>
          <p:cNvSpPr>
            <a:spLocks noGrp="1"/>
          </p:cNvSpPr>
          <p:nvPr>
            <p:ph type="title"/>
          </p:nvPr>
        </p:nvSpPr>
        <p:spPr/>
        <p:txBody>
          <a:bodyPr/>
          <a:lstStyle/>
          <a:p>
            <a:r>
              <a:rPr lang="nl-NL" dirty="0"/>
              <a:t>Leerlijn MTO</a:t>
            </a:r>
            <a:endParaRPr lang="en-GB" dirty="0"/>
          </a:p>
        </p:txBody>
      </p:sp>
      <p:graphicFrame>
        <p:nvGraphicFramePr>
          <p:cNvPr id="5" name="Diagram 4">
            <a:extLst>
              <a:ext uri="{FF2B5EF4-FFF2-40B4-BE49-F238E27FC236}">
                <a16:creationId xmlns:a16="http://schemas.microsoft.com/office/drawing/2014/main" id="{D4A7910C-5C2A-4B7E-B9A5-11E7606780C3}"/>
              </a:ext>
            </a:extLst>
          </p:cNvPr>
          <p:cNvGraphicFramePr/>
          <p:nvPr>
            <p:extLst>
              <p:ext uri="{D42A27DB-BD31-4B8C-83A1-F6EECF244321}">
                <p14:modId xmlns:p14="http://schemas.microsoft.com/office/powerpoint/2010/main" val="1668055887"/>
              </p:ext>
            </p:extLst>
          </p:nvPr>
        </p:nvGraphicFramePr>
        <p:xfrm>
          <a:off x="1271288" y="2971541"/>
          <a:ext cx="4145664" cy="36226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Diagram 5">
            <a:extLst>
              <a:ext uri="{FF2B5EF4-FFF2-40B4-BE49-F238E27FC236}">
                <a16:creationId xmlns:a16="http://schemas.microsoft.com/office/drawing/2014/main" id="{2C2EFF75-090D-4427-9275-41BE70D68408}"/>
              </a:ext>
            </a:extLst>
          </p:cNvPr>
          <p:cNvGraphicFramePr/>
          <p:nvPr>
            <p:extLst>
              <p:ext uri="{D42A27DB-BD31-4B8C-83A1-F6EECF244321}">
                <p14:modId xmlns:p14="http://schemas.microsoft.com/office/powerpoint/2010/main" val="973699212"/>
              </p:ext>
            </p:extLst>
          </p:nvPr>
        </p:nvGraphicFramePr>
        <p:xfrm>
          <a:off x="6758651" y="2971541"/>
          <a:ext cx="4145664" cy="362268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31" name="Diagram 30">
            <a:extLst>
              <a:ext uri="{FF2B5EF4-FFF2-40B4-BE49-F238E27FC236}">
                <a16:creationId xmlns:a16="http://schemas.microsoft.com/office/drawing/2014/main" id="{BEE08024-52E1-4B91-8305-AB2DB84C6A72}"/>
              </a:ext>
            </a:extLst>
          </p:cNvPr>
          <p:cNvGraphicFramePr/>
          <p:nvPr/>
        </p:nvGraphicFramePr>
        <p:xfrm>
          <a:off x="5665326" y="707878"/>
          <a:ext cx="4045834" cy="246358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16172497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476F9-C4DF-431D-A029-49FB4722C8D9}"/>
              </a:ext>
            </a:extLst>
          </p:cNvPr>
          <p:cNvSpPr>
            <a:spLocks noGrp="1"/>
          </p:cNvSpPr>
          <p:nvPr>
            <p:ph type="title"/>
          </p:nvPr>
        </p:nvSpPr>
        <p:spPr/>
        <p:txBody>
          <a:bodyPr>
            <a:normAutofit/>
          </a:bodyPr>
          <a:lstStyle/>
          <a:p>
            <a:r>
              <a:rPr lang="nl-NL" dirty="0"/>
              <a:t>Leerlijn MTO</a:t>
            </a:r>
            <a:br>
              <a:rPr lang="nl-NL" dirty="0"/>
            </a:br>
            <a:r>
              <a:rPr lang="nl-NL" sz="2800" dirty="0"/>
              <a:t>Was iedereen hiervan op de hoogte?</a:t>
            </a:r>
            <a:endParaRPr lang="en-GB" dirty="0"/>
          </a:p>
        </p:txBody>
      </p:sp>
      <p:graphicFrame>
        <p:nvGraphicFramePr>
          <p:cNvPr id="5" name="Diagram 4">
            <a:extLst>
              <a:ext uri="{FF2B5EF4-FFF2-40B4-BE49-F238E27FC236}">
                <a16:creationId xmlns:a16="http://schemas.microsoft.com/office/drawing/2014/main" id="{D4A7910C-5C2A-4B7E-B9A5-11E7606780C3}"/>
              </a:ext>
            </a:extLst>
          </p:cNvPr>
          <p:cNvGraphicFramePr/>
          <p:nvPr/>
        </p:nvGraphicFramePr>
        <p:xfrm>
          <a:off x="1271288" y="2971541"/>
          <a:ext cx="4145664" cy="36226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Diagram 5">
            <a:extLst>
              <a:ext uri="{FF2B5EF4-FFF2-40B4-BE49-F238E27FC236}">
                <a16:creationId xmlns:a16="http://schemas.microsoft.com/office/drawing/2014/main" id="{2C2EFF75-090D-4427-9275-41BE70D68408}"/>
              </a:ext>
            </a:extLst>
          </p:cNvPr>
          <p:cNvGraphicFramePr/>
          <p:nvPr/>
        </p:nvGraphicFramePr>
        <p:xfrm>
          <a:off x="6758651" y="2971541"/>
          <a:ext cx="4145664" cy="362268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31" name="Diagram 30">
            <a:extLst>
              <a:ext uri="{FF2B5EF4-FFF2-40B4-BE49-F238E27FC236}">
                <a16:creationId xmlns:a16="http://schemas.microsoft.com/office/drawing/2014/main" id="{BEE08024-52E1-4B91-8305-AB2DB84C6A72}"/>
              </a:ext>
            </a:extLst>
          </p:cNvPr>
          <p:cNvGraphicFramePr/>
          <p:nvPr/>
        </p:nvGraphicFramePr>
        <p:xfrm>
          <a:off x="5665326" y="707878"/>
          <a:ext cx="4045834" cy="246358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27710455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2"/>
            <a:ext cx="10772775" cy="2255243"/>
          </a:xfrm>
        </p:spPr>
        <p:txBody>
          <a:bodyPr/>
          <a:lstStyle/>
          <a:p>
            <a:r>
              <a:rPr lang="nl-NL" dirty="0"/>
              <a:t>STA &amp; MTO</a:t>
            </a:r>
            <a:br>
              <a:rPr lang="nl-NL" dirty="0"/>
            </a:br>
            <a:r>
              <a:rPr lang="nl-NL" sz="3200" dirty="0"/>
              <a:t>Inhoud </a:t>
            </a:r>
            <a:br>
              <a:rPr lang="nl-NL" sz="3200" dirty="0"/>
            </a:br>
            <a:r>
              <a:rPr lang="nl-NL" sz="3200" dirty="0"/>
              <a:t>MBW &amp; KW</a:t>
            </a:r>
            <a:endParaRPr lang="en-GB" dirty="0"/>
          </a:p>
        </p:txBody>
      </p:sp>
      <p:pic>
        <p:nvPicPr>
          <p:cNvPr id="4" name="Picture 3">
            <a:extLst>
              <a:ext uri="{FF2B5EF4-FFF2-40B4-BE49-F238E27FC236}">
                <a16:creationId xmlns:a16="http://schemas.microsoft.com/office/drawing/2014/main" id="{83B15A77-4C36-4D70-B21D-0F3ABF0BBB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4840" y="1392350"/>
            <a:ext cx="7668227" cy="4966118"/>
          </a:xfrm>
          <a:prstGeom prst="rect">
            <a:avLst/>
          </a:prstGeom>
        </p:spPr>
      </p:pic>
    </p:spTree>
    <p:extLst>
      <p:ext uri="{BB962C8B-B14F-4D97-AF65-F5344CB8AC3E}">
        <p14:creationId xmlns:p14="http://schemas.microsoft.com/office/powerpoint/2010/main" val="8879524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2"/>
            <a:ext cx="10772775" cy="2255243"/>
          </a:xfrm>
        </p:spPr>
        <p:txBody>
          <a:bodyPr/>
          <a:lstStyle/>
          <a:p>
            <a:r>
              <a:rPr lang="nl-NL" dirty="0"/>
              <a:t>STA &amp; MTO</a:t>
            </a:r>
            <a:br>
              <a:rPr lang="nl-NL" dirty="0"/>
            </a:br>
            <a:r>
              <a:rPr lang="nl-NL" sz="3200" dirty="0"/>
              <a:t>Inhoud </a:t>
            </a:r>
            <a:br>
              <a:rPr lang="nl-NL" sz="3200" dirty="0"/>
            </a:br>
            <a:r>
              <a:rPr lang="nl-NL" sz="3200" dirty="0"/>
              <a:t>MBW &amp; KW</a:t>
            </a:r>
            <a:endParaRPr lang="en-GB" dirty="0"/>
          </a:p>
        </p:txBody>
      </p:sp>
      <p:pic>
        <p:nvPicPr>
          <p:cNvPr id="4" name="Picture 3">
            <a:extLst>
              <a:ext uri="{FF2B5EF4-FFF2-40B4-BE49-F238E27FC236}">
                <a16:creationId xmlns:a16="http://schemas.microsoft.com/office/drawing/2014/main" id="{83B15A77-4C36-4D70-B21D-0F3ABF0BBB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4840" y="1392350"/>
            <a:ext cx="7668227" cy="4966118"/>
          </a:xfrm>
          <a:prstGeom prst="rect">
            <a:avLst/>
          </a:prstGeom>
        </p:spPr>
      </p:pic>
      <p:sp>
        <p:nvSpPr>
          <p:cNvPr id="5" name="Rectangle 4">
            <a:extLst>
              <a:ext uri="{FF2B5EF4-FFF2-40B4-BE49-F238E27FC236}">
                <a16:creationId xmlns:a16="http://schemas.microsoft.com/office/drawing/2014/main" id="{9026D188-2AFB-484F-92E3-39930F82BB88}"/>
              </a:ext>
            </a:extLst>
          </p:cNvPr>
          <p:cNvSpPr/>
          <p:nvPr/>
        </p:nvSpPr>
        <p:spPr>
          <a:xfrm>
            <a:off x="9435293" y="176766"/>
            <a:ext cx="7035473" cy="6930089"/>
          </a:xfrm>
          <a:prstGeom prst="rect">
            <a:avLst/>
          </a:prstGeom>
          <a:solidFill>
            <a:srgbClr val="FFFFFF">
              <a:alpha val="81961"/>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 name="Straight Connector 2">
            <a:extLst>
              <a:ext uri="{FF2B5EF4-FFF2-40B4-BE49-F238E27FC236}">
                <a16:creationId xmlns:a16="http://schemas.microsoft.com/office/drawing/2014/main" id="{C39E4E63-EF4D-4CCC-AF3C-F197329BBA2B}"/>
              </a:ext>
            </a:extLst>
          </p:cNvPr>
          <p:cNvCxnSpPr>
            <a:cxnSpLocks/>
          </p:cNvCxnSpPr>
          <p:nvPr/>
        </p:nvCxnSpPr>
        <p:spPr>
          <a:xfrm>
            <a:off x="9435293" y="-115747"/>
            <a:ext cx="0" cy="7222602"/>
          </a:xfrm>
          <a:prstGeom prst="line">
            <a:avLst/>
          </a:prstGeom>
          <a:ln w="57150" cap="flat" cmpd="sng" algn="ctr">
            <a:solidFill>
              <a:schemeClr val="accent1">
                <a:lumMod val="60000"/>
                <a:lumOff val="4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050095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589A07EB-CD4D-4BF0-9257-354595745435}"/>
              </a:ext>
            </a:extLst>
          </p:cNvPr>
          <p:cNvPicPr>
            <a:picLocks noChangeAspect="1"/>
          </p:cNvPicPr>
          <p:nvPr/>
        </p:nvPicPr>
        <p:blipFill rotWithShape="1">
          <a:blip r:embed="rId3">
            <a:extLst>
              <a:ext uri="{28A0092B-C50C-407E-A947-70E740481C1C}">
                <a14:useLocalDpi xmlns:a14="http://schemas.microsoft.com/office/drawing/2010/main" val="0"/>
              </a:ext>
            </a:extLst>
          </a:blip>
          <a:srcRect l="25741" r="28394"/>
          <a:stretch/>
        </p:blipFill>
        <p:spPr>
          <a:xfrm>
            <a:off x="6469625" y="-265472"/>
            <a:ext cx="5388078" cy="6858000"/>
          </a:xfrm>
          <a:prstGeom prst="rect">
            <a:avLst/>
          </a:prstGeom>
        </p:spPr>
      </p:pic>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a:t>
            </a:r>
            <a:br>
              <a:rPr lang="nl-NL" dirty="0"/>
            </a:br>
            <a:r>
              <a:rPr lang="nl-NL" sz="3200" dirty="0"/>
              <a:t>Inhoud</a:t>
            </a:r>
            <a:endParaRPr lang="en-GB" dirty="0"/>
          </a:p>
        </p:txBody>
      </p:sp>
    </p:spTree>
    <p:extLst>
      <p:ext uri="{BB962C8B-B14F-4D97-AF65-F5344CB8AC3E}">
        <p14:creationId xmlns:p14="http://schemas.microsoft.com/office/powerpoint/2010/main" val="26834754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589A07EB-CD4D-4BF0-9257-354595745435}"/>
              </a:ext>
            </a:extLst>
          </p:cNvPr>
          <p:cNvPicPr>
            <a:picLocks noChangeAspect="1"/>
          </p:cNvPicPr>
          <p:nvPr/>
        </p:nvPicPr>
        <p:blipFill rotWithShape="1">
          <a:blip r:embed="rId3">
            <a:extLst>
              <a:ext uri="{28A0092B-C50C-407E-A947-70E740481C1C}">
                <a14:useLocalDpi xmlns:a14="http://schemas.microsoft.com/office/drawing/2010/main" val="0"/>
              </a:ext>
            </a:extLst>
          </a:blip>
          <a:srcRect l="25741" r="28394"/>
          <a:stretch/>
        </p:blipFill>
        <p:spPr>
          <a:xfrm>
            <a:off x="6469625" y="-265472"/>
            <a:ext cx="5388078" cy="6858000"/>
          </a:xfrm>
          <a:prstGeom prst="rect">
            <a:avLst/>
          </a:prstGeom>
        </p:spPr>
      </p:pic>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a:t>
            </a:r>
            <a:br>
              <a:rPr lang="nl-NL" dirty="0"/>
            </a:br>
            <a:r>
              <a:rPr lang="nl-NL" sz="3200" dirty="0"/>
              <a:t>Inhoud</a:t>
            </a:r>
            <a:endParaRPr lang="en-GB" dirty="0"/>
          </a:p>
        </p:txBody>
      </p:sp>
      <p:cxnSp>
        <p:nvCxnSpPr>
          <p:cNvPr id="4" name="Straight Connector 3">
            <a:extLst>
              <a:ext uri="{FF2B5EF4-FFF2-40B4-BE49-F238E27FC236}">
                <a16:creationId xmlns:a16="http://schemas.microsoft.com/office/drawing/2014/main" id="{99404F57-0FBD-4816-9C3D-2A4B349BE59E}"/>
              </a:ext>
            </a:extLst>
          </p:cNvPr>
          <p:cNvCxnSpPr>
            <a:cxnSpLocks/>
            <a:stCxn id="5" idx="3"/>
          </p:cNvCxnSpPr>
          <p:nvPr/>
        </p:nvCxnSpPr>
        <p:spPr>
          <a:xfrm flipH="1">
            <a:off x="4709654" y="979358"/>
            <a:ext cx="2235788" cy="1617935"/>
          </a:xfrm>
          <a:prstGeom prst="line">
            <a:avLst/>
          </a:prstGeom>
          <a:ln w="28575"/>
        </p:spPr>
        <p:style>
          <a:lnRef idx="1">
            <a:schemeClr val="accent4"/>
          </a:lnRef>
          <a:fillRef idx="0">
            <a:schemeClr val="accent4"/>
          </a:fillRef>
          <a:effectRef idx="0">
            <a:schemeClr val="accent4"/>
          </a:effectRef>
          <a:fontRef idx="minor">
            <a:schemeClr val="tx1"/>
          </a:fontRef>
        </p:style>
      </p:cxnSp>
      <p:sp>
        <p:nvSpPr>
          <p:cNvPr id="5" name="Oval 4">
            <a:extLst>
              <a:ext uri="{FF2B5EF4-FFF2-40B4-BE49-F238E27FC236}">
                <a16:creationId xmlns:a16="http://schemas.microsoft.com/office/drawing/2014/main" id="{1B5CDB99-157D-4468-8D67-F70F30D76DE3}"/>
              </a:ext>
            </a:extLst>
          </p:cNvPr>
          <p:cNvSpPr/>
          <p:nvPr/>
        </p:nvSpPr>
        <p:spPr>
          <a:xfrm>
            <a:off x="6902245" y="727587"/>
            <a:ext cx="294968" cy="294968"/>
          </a:xfrm>
          <a:prstGeom prst="ellipse">
            <a:avLst/>
          </a:prstGeom>
          <a:solidFill>
            <a:schemeClr val="bg1"/>
          </a:solidFill>
          <a:ln w="28575">
            <a:solidFill>
              <a:srgbClr val="6F7F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7" name="Picture 6">
            <a:extLst>
              <a:ext uri="{FF2B5EF4-FFF2-40B4-BE49-F238E27FC236}">
                <a16:creationId xmlns:a16="http://schemas.microsoft.com/office/drawing/2014/main" id="{7FCE7F53-FCB2-4B0D-8226-332E2ACE7C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1928" y="2597293"/>
            <a:ext cx="4340448" cy="4130887"/>
          </a:xfrm>
          <a:prstGeom prst="rect">
            <a:avLst/>
          </a:prstGeom>
        </p:spPr>
      </p:pic>
    </p:spTree>
    <p:extLst>
      <p:ext uri="{BB962C8B-B14F-4D97-AF65-F5344CB8AC3E}">
        <p14:creationId xmlns:p14="http://schemas.microsoft.com/office/powerpoint/2010/main" val="26246974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7E6D7E4-33C3-4259-AD56-46320413B7EE}"/>
              </a:ext>
            </a:extLst>
          </p:cNvPr>
          <p:cNvPicPr>
            <a:picLocks noChangeAspect="1"/>
          </p:cNvPicPr>
          <p:nvPr/>
        </p:nvPicPr>
        <p:blipFill rotWithShape="1">
          <a:blip r:embed="rId3">
            <a:extLst>
              <a:ext uri="{28A0092B-C50C-407E-A947-70E740481C1C}">
                <a14:useLocalDpi xmlns:a14="http://schemas.microsoft.com/office/drawing/2010/main" val="0"/>
              </a:ext>
            </a:extLst>
          </a:blip>
          <a:srcRect l="25805" r="28078"/>
          <a:stretch/>
        </p:blipFill>
        <p:spPr>
          <a:xfrm>
            <a:off x="6469625" y="-265472"/>
            <a:ext cx="5388078" cy="6858000"/>
          </a:xfrm>
          <a:prstGeom prst="rect">
            <a:avLst/>
          </a:prstGeom>
        </p:spPr>
      </p:pic>
      <p:pic>
        <p:nvPicPr>
          <p:cNvPr id="3" name="Picture 2">
            <a:extLst>
              <a:ext uri="{FF2B5EF4-FFF2-40B4-BE49-F238E27FC236}">
                <a16:creationId xmlns:a16="http://schemas.microsoft.com/office/drawing/2014/main" id="{263ABD3F-FC66-4C89-A861-AA0E61B83A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1928" y="2597292"/>
            <a:ext cx="4340448" cy="4130887"/>
          </a:xfrm>
          <a:prstGeom prst="rect">
            <a:avLst/>
          </a:prstGeom>
        </p:spPr>
      </p:pic>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a:t>
            </a:r>
            <a:br>
              <a:rPr lang="nl-NL" dirty="0"/>
            </a:br>
            <a:r>
              <a:rPr lang="nl-NL" sz="3200" dirty="0"/>
              <a:t>Inhoud</a:t>
            </a:r>
            <a:endParaRPr lang="en-GB" dirty="0"/>
          </a:p>
        </p:txBody>
      </p:sp>
      <p:cxnSp>
        <p:nvCxnSpPr>
          <p:cNvPr id="4" name="Straight Connector 3">
            <a:extLst>
              <a:ext uri="{FF2B5EF4-FFF2-40B4-BE49-F238E27FC236}">
                <a16:creationId xmlns:a16="http://schemas.microsoft.com/office/drawing/2014/main" id="{99404F57-0FBD-4816-9C3D-2A4B349BE59E}"/>
              </a:ext>
            </a:extLst>
          </p:cNvPr>
          <p:cNvCxnSpPr>
            <a:cxnSpLocks/>
            <a:stCxn id="5" idx="3"/>
          </p:cNvCxnSpPr>
          <p:nvPr/>
        </p:nvCxnSpPr>
        <p:spPr>
          <a:xfrm flipH="1">
            <a:off x="4709654" y="979358"/>
            <a:ext cx="2235788" cy="1617935"/>
          </a:xfrm>
          <a:prstGeom prst="line">
            <a:avLst/>
          </a:prstGeom>
          <a:ln w="28575"/>
        </p:spPr>
        <p:style>
          <a:lnRef idx="1">
            <a:schemeClr val="accent4"/>
          </a:lnRef>
          <a:fillRef idx="0">
            <a:schemeClr val="accent4"/>
          </a:fillRef>
          <a:effectRef idx="0">
            <a:schemeClr val="accent4"/>
          </a:effectRef>
          <a:fontRef idx="minor">
            <a:schemeClr val="tx1"/>
          </a:fontRef>
        </p:style>
      </p:cxnSp>
      <p:sp>
        <p:nvSpPr>
          <p:cNvPr id="5" name="Oval 4">
            <a:extLst>
              <a:ext uri="{FF2B5EF4-FFF2-40B4-BE49-F238E27FC236}">
                <a16:creationId xmlns:a16="http://schemas.microsoft.com/office/drawing/2014/main" id="{1B5CDB99-157D-4468-8D67-F70F30D76DE3}"/>
              </a:ext>
            </a:extLst>
          </p:cNvPr>
          <p:cNvSpPr/>
          <p:nvPr/>
        </p:nvSpPr>
        <p:spPr>
          <a:xfrm>
            <a:off x="6902245" y="727587"/>
            <a:ext cx="294968" cy="294968"/>
          </a:xfrm>
          <a:prstGeom prst="ellipse">
            <a:avLst/>
          </a:prstGeom>
          <a:solidFill>
            <a:schemeClr val="bg1"/>
          </a:solidFill>
          <a:ln w="28575">
            <a:solidFill>
              <a:srgbClr val="6F7F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41721953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a:t>
            </a:r>
            <a:br>
              <a:rPr lang="nl-NL" dirty="0"/>
            </a:br>
            <a:r>
              <a:rPr lang="nl-NL" sz="3200" dirty="0"/>
              <a:t>Inhoud</a:t>
            </a:r>
            <a:endParaRPr lang="en-GB" dirty="0"/>
          </a:p>
        </p:txBody>
      </p:sp>
      <p:graphicFrame>
        <p:nvGraphicFramePr>
          <p:cNvPr id="10" name="Diagram 9">
            <a:extLst>
              <a:ext uri="{FF2B5EF4-FFF2-40B4-BE49-F238E27FC236}">
                <a16:creationId xmlns:a16="http://schemas.microsoft.com/office/drawing/2014/main" id="{3C019B51-55E9-44CA-BBEE-2F2418067871}"/>
              </a:ext>
            </a:extLst>
          </p:cNvPr>
          <p:cNvGraphicFramePr/>
          <p:nvPr>
            <p:extLst>
              <p:ext uri="{D42A27DB-BD31-4B8C-83A1-F6EECF244321}">
                <p14:modId xmlns:p14="http://schemas.microsoft.com/office/powerpoint/2010/main" val="4052809590"/>
              </p:ext>
            </p:extLst>
          </p:nvPr>
        </p:nvGraphicFramePr>
        <p:xfrm>
          <a:off x="-1301051" y="4592527"/>
          <a:ext cx="10098341" cy="21587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9D73A1DD-7C61-4F16-A40F-68E49A87BC9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14876" y="1943716"/>
            <a:ext cx="7055006" cy="4590536"/>
          </a:xfrm>
          <a:prstGeom prst="rect">
            <a:avLst/>
          </a:prstGeom>
        </p:spPr>
      </p:pic>
      <p:pic>
        <p:nvPicPr>
          <p:cNvPr id="13" name="Picture 12">
            <a:extLst>
              <a:ext uri="{FF2B5EF4-FFF2-40B4-BE49-F238E27FC236}">
                <a16:creationId xmlns:a16="http://schemas.microsoft.com/office/drawing/2014/main" id="{B43976C6-22F3-4A45-943F-7D33D48C460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140629" y="5337774"/>
            <a:ext cx="1549538" cy="1196478"/>
          </a:xfrm>
          <a:prstGeom prst="rect">
            <a:avLst/>
          </a:prstGeom>
        </p:spPr>
      </p:pic>
    </p:spTree>
    <p:extLst>
      <p:ext uri="{BB962C8B-B14F-4D97-AF65-F5344CB8AC3E}">
        <p14:creationId xmlns:p14="http://schemas.microsoft.com/office/powerpoint/2010/main" val="1801394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a:t>
            </a:r>
            <a:br>
              <a:rPr lang="nl-NL" dirty="0"/>
            </a:br>
            <a:r>
              <a:rPr lang="nl-NL" sz="3200" dirty="0"/>
              <a:t>Inhoud</a:t>
            </a:r>
            <a:endParaRPr lang="en-GB" dirty="0"/>
          </a:p>
        </p:txBody>
      </p:sp>
      <p:graphicFrame>
        <p:nvGraphicFramePr>
          <p:cNvPr id="10" name="Diagram 9">
            <a:extLst>
              <a:ext uri="{FF2B5EF4-FFF2-40B4-BE49-F238E27FC236}">
                <a16:creationId xmlns:a16="http://schemas.microsoft.com/office/drawing/2014/main" id="{3C019B51-55E9-44CA-BBEE-2F2418067871}"/>
              </a:ext>
            </a:extLst>
          </p:cNvPr>
          <p:cNvGraphicFramePr/>
          <p:nvPr/>
        </p:nvGraphicFramePr>
        <p:xfrm>
          <a:off x="-1301051" y="4592527"/>
          <a:ext cx="10098341" cy="21587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9D73A1DD-7C61-4F16-A40F-68E49A87BC9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14876" y="1943716"/>
            <a:ext cx="7055006" cy="4590536"/>
          </a:xfrm>
          <a:prstGeom prst="rect">
            <a:avLst/>
          </a:prstGeom>
        </p:spPr>
      </p:pic>
      <p:pic>
        <p:nvPicPr>
          <p:cNvPr id="11" name="Graphic 10" descr="Question mark with solid fill">
            <a:extLst>
              <a:ext uri="{FF2B5EF4-FFF2-40B4-BE49-F238E27FC236}">
                <a16:creationId xmlns:a16="http://schemas.microsoft.com/office/drawing/2014/main" id="{FD5AA3CE-430A-40F3-B003-94403C26046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200149" y="2265473"/>
            <a:ext cx="2238376" cy="2238376"/>
          </a:xfrm>
          <a:prstGeom prst="rect">
            <a:avLst/>
          </a:prstGeom>
        </p:spPr>
      </p:pic>
      <p:pic>
        <p:nvPicPr>
          <p:cNvPr id="8" name="Picture 7">
            <a:extLst>
              <a:ext uri="{FF2B5EF4-FFF2-40B4-BE49-F238E27FC236}">
                <a16:creationId xmlns:a16="http://schemas.microsoft.com/office/drawing/2014/main" id="{3C2A0E2A-7D6C-4E76-8B94-51B82FBB6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140629" y="5337774"/>
            <a:ext cx="1549538" cy="1196478"/>
          </a:xfrm>
          <a:prstGeom prst="rect">
            <a:avLst/>
          </a:prstGeom>
        </p:spPr>
      </p:pic>
    </p:spTree>
    <p:extLst>
      <p:ext uri="{BB962C8B-B14F-4D97-AF65-F5344CB8AC3E}">
        <p14:creationId xmlns:p14="http://schemas.microsoft.com/office/powerpoint/2010/main" val="654980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C94A7-3EDF-48EE-B5BF-E1699703527B}"/>
              </a:ext>
            </a:extLst>
          </p:cNvPr>
          <p:cNvSpPr>
            <a:spLocks noGrp="1"/>
          </p:cNvSpPr>
          <p:nvPr>
            <p:ph type="title"/>
          </p:nvPr>
        </p:nvSpPr>
        <p:spPr/>
        <p:txBody>
          <a:bodyPr/>
          <a:lstStyle/>
          <a:p>
            <a:r>
              <a:rPr lang="nl-NL" dirty="0"/>
              <a:t>Inhoud</a:t>
            </a:r>
            <a:endParaRPr lang="en-GB" dirty="0"/>
          </a:p>
        </p:txBody>
      </p:sp>
      <p:sp>
        <p:nvSpPr>
          <p:cNvPr id="3" name="Content Placeholder 2">
            <a:extLst>
              <a:ext uri="{FF2B5EF4-FFF2-40B4-BE49-F238E27FC236}">
                <a16:creationId xmlns:a16="http://schemas.microsoft.com/office/drawing/2014/main" id="{88D7C583-0EC8-4F04-87E8-B7E6639B67D7}"/>
              </a:ext>
            </a:extLst>
          </p:cNvPr>
          <p:cNvSpPr>
            <a:spLocks noGrp="1"/>
          </p:cNvSpPr>
          <p:nvPr>
            <p:ph idx="1"/>
          </p:nvPr>
        </p:nvSpPr>
        <p:spPr>
          <a:xfrm>
            <a:off x="657224" y="1855372"/>
            <a:ext cx="10534269" cy="4575551"/>
          </a:xfrm>
        </p:spPr>
        <p:txBody>
          <a:bodyPr>
            <a:normAutofit/>
          </a:bodyPr>
          <a:lstStyle/>
          <a:p>
            <a:pPr marL="0" indent="0">
              <a:buNone/>
            </a:pPr>
            <a:r>
              <a:rPr lang="nl-NL" dirty="0"/>
              <a:t>Leerlijnen</a:t>
            </a:r>
          </a:p>
          <a:p>
            <a:pPr marL="0" indent="0">
              <a:buNone/>
            </a:pPr>
            <a:r>
              <a:rPr lang="nl-NL" dirty="0"/>
              <a:t>Theorie Statistiek &amp; aansluiting vakken</a:t>
            </a:r>
          </a:p>
          <a:p>
            <a:pPr marL="0" indent="0">
              <a:buNone/>
            </a:pPr>
            <a:r>
              <a:rPr lang="nl-NL" dirty="0"/>
              <a:t>Software </a:t>
            </a:r>
          </a:p>
          <a:p>
            <a:pPr marL="0" indent="0">
              <a:buNone/>
            </a:pPr>
            <a:endParaRPr lang="nl-NL" dirty="0"/>
          </a:p>
          <a:p>
            <a:pPr marL="0" indent="0">
              <a:buNone/>
            </a:pPr>
            <a:r>
              <a:rPr lang="nl-NL" dirty="0"/>
              <a:t>In gesprek</a:t>
            </a:r>
          </a:p>
          <a:p>
            <a:pPr marL="0" indent="0">
              <a:buNone/>
            </a:pPr>
            <a:endParaRPr lang="nl-NL" dirty="0"/>
          </a:p>
          <a:p>
            <a:pPr marL="0" indent="0">
              <a:buNone/>
            </a:pPr>
            <a:r>
              <a:rPr lang="nl-NL" dirty="0"/>
              <a:t>Timing</a:t>
            </a:r>
          </a:p>
          <a:p>
            <a:pPr marL="0" indent="0">
              <a:buNone/>
            </a:pPr>
            <a:endParaRPr lang="nl-NL" dirty="0"/>
          </a:p>
        </p:txBody>
      </p:sp>
    </p:spTree>
    <p:extLst>
      <p:ext uri="{BB962C8B-B14F-4D97-AF65-F5344CB8AC3E}">
        <p14:creationId xmlns:p14="http://schemas.microsoft.com/office/powerpoint/2010/main" val="6836208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III </a:t>
            </a:r>
            <a:br>
              <a:rPr lang="nl-NL" dirty="0"/>
            </a:br>
            <a:r>
              <a:rPr lang="nl-NL" sz="3200" dirty="0"/>
              <a:t>Inhoud</a:t>
            </a:r>
            <a:endParaRPr lang="en-GB" dirty="0"/>
          </a:p>
        </p:txBody>
      </p:sp>
      <p:pic>
        <p:nvPicPr>
          <p:cNvPr id="3" name="Picture 2">
            <a:extLst>
              <a:ext uri="{FF2B5EF4-FFF2-40B4-BE49-F238E27FC236}">
                <a16:creationId xmlns:a16="http://schemas.microsoft.com/office/drawing/2014/main" id="{F27E8283-DB54-41B2-A97A-5DF7E11E18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7020" y="357717"/>
            <a:ext cx="6514453" cy="6000750"/>
          </a:xfrm>
          <a:prstGeom prst="rect">
            <a:avLst/>
          </a:prstGeom>
        </p:spPr>
      </p:pic>
      <p:pic>
        <p:nvPicPr>
          <p:cNvPr id="9" name="Picture 8">
            <a:extLst>
              <a:ext uri="{FF2B5EF4-FFF2-40B4-BE49-F238E27FC236}">
                <a16:creationId xmlns:a16="http://schemas.microsoft.com/office/drawing/2014/main" id="{46D190C8-A6AD-4AE6-8CE3-F8A536E19B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7020" y="357717"/>
            <a:ext cx="6514453" cy="6000750"/>
          </a:xfrm>
          <a:prstGeom prst="rect">
            <a:avLst/>
          </a:prstGeom>
        </p:spPr>
      </p:pic>
    </p:spTree>
    <p:extLst>
      <p:ext uri="{BB962C8B-B14F-4D97-AF65-F5344CB8AC3E}">
        <p14:creationId xmlns:p14="http://schemas.microsoft.com/office/powerpoint/2010/main" val="9402448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III </a:t>
            </a:r>
            <a:br>
              <a:rPr lang="nl-NL" dirty="0"/>
            </a:br>
            <a:r>
              <a:rPr lang="nl-NL" sz="3200" dirty="0"/>
              <a:t>Inhoud</a:t>
            </a:r>
            <a:endParaRPr lang="en-GB" dirty="0"/>
          </a:p>
        </p:txBody>
      </p:sp>
      <p:pic>
        <p:nvPicPr>
          <p:cNvPr id="3" name="Picture 2">
            <a:extLst>
              <a:ext uri="{FF2B5EF4-FFF2-40B4-BE49-F238E27FC236}">
                <a16:creationId xmlns:a16="http://schemas.microsoft.com/office/drawing/2014/main" id="{F27E8283-DB54-41B2-A97A-5DF7E11E18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7020" y="357717"/>
            <a:ext cx="6514453" cy="6000750"/>
          </a:xfrm>
          <a:prstGeom prst="rect">
            <a:avLst/>
          </a:prstGeom>
        </p:spPr>
      </p:pic>
    </p:spTree>
    <p:extLst>
      <p:ext uri="{BB962C8B-B14F-4D97-AF65-F5344CB8AC3E}">
        <p14:creationId xmlns:p14="http://schemas.microsoft.com/office/powerpoint/2010/main" val="1660166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III </a:t>
            </a:r>
            <a:br>
              <a:rPr lang="nl-NL" dirty="0"/>
            </a:br>
            <a:r>
              <a:rPr lang="nl-NL" sz="3200" dirty="0"/>
              <a:t>Inhoud</a:t>
            </a:r>
            <a:endParaRPr lang="en-GB" dirty="0"/>
          </a:p>
        </p:txBody>
      </p:sp>
      <p:graphicFrame>
        <p:nvGraphicFramePr>
          <p:cNvPr id="10" name="Diagram 9">
            <a:extLst>
              <a:ext uri="{FF2B5EF4-FFF2-40B4-BE49-F238E27FC236}">
                <a16:creationId xmlns:a16="http://schemas.microsoft.com/office/drawing/2014/main" id="{B72316E0-F26B-4DA6-BA06-7CA21F273F3D}"/>
              </a:ext>
            </a:extLst>
          </p:cNvPr>
          <p:cNvGraphicFramePr/>
          <p:nvPr>
            <p:extLst>
              <p:ext uri="{D42A27DB-BD31-4B8C-83A1-F6EECF244321}">
                <p14:modId xmlns:p14="http://schemas.microsoft.com/office/powerpoint/2010/main" val="1104161991"/>
              </p:ext>
            </p:extLst>
          </p:nvPr>
        </p:nvGraphicFramePr>
        <p:xfrm>
          <a:off x="-4319270" y="3550920"/>
          <a:ext cx="11097260" cy="3307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85D8DA63-25A5-4AFB-B80B-0E15E98E1CA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69280" y="1814888"/>
            <a:ext cx="5760719" cy="4265849"/>
          </a:xfrm>
          <a:prstGeom prst="rect">
            <a:avLst/>
          </a:prstGeom>
        </p:spPr>
      </p:pic>
      <p:pic>
        <p:nvPicPr>
          <p:cNvPr id="12" name="Picture 11">
            <a:extLst>
              <a:ext uri="{FF2B5EF4-FFF2-40B4-BE49-F238E27FC236}">
                <a16:creationId xmlns:a16="http://schemas.microsoft.com/office/drawing/2014/main" id="{C1CDB048-44C5-448A-BFAF-38FB8D484E7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53139" y="4984418"/>
            <a:ext cx="1449976" cy="1339851"/>
          </a:xfrm>
          <a:prstGeom prst="rect">
            <a:avLst/>
          </a:prstGeom>
        </p:spPr>
      </p:pic>
    </p:spTree>
    <p:extLst>
      <p:ext uri="{BB962C8B-B14F-4D97-AF65-F5344CB8AC3E}">
        <p14:creationId xmlns:p14="http://schemas.microsoft.com/office/powerpoint/2010/main" val="371581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III </a:t>
            </a:r>
            <a:br>
              <a:rPr lang="nl-NL" dirty="0"/>
            </a:br>
            <a:r>
              <a:rPr lang="nl-NL" sz="3200" dirty="0"/>
              <a:t>Inhoud</a:t>
            </a:r>
            <a:endParaRPr lang="en-GB" dirty="0"/>
          </a:p>
        </p:txBody>
      </p:sp>
      <p:graphicFrame>
        <p:nvGraphicFramePr>
          <p:cNvPr id="10" name="Diagram 9">
            <a:extLst>
              <a:ext uri="{FF2B5EF4-FFF2-40B4-BE49-F238E27FC236}">
                <a16:creationId xmlns:a16="http://schemas.microsoft.com/office/drawing/2014/main" id="{B72316E0-F26B-4DA6-BA06-7CA21F273F3D}"/>
              </a:ext>
            </a:extLst>
          </p:cNvPr>
          <p:cNvGraphicFramePr/>
          <p:nvPr/>
        </p:nvGraphicFramePr>
        <p:xfrm>
          <a:off x="-4319270" y="3550920"/>
          <a:ext cx="11097260" cy="3307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85D8DA63-25A5-4AFB-B80B-0E15E98E1CA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69280" y="1814888"/>
            <a:ext cx="5760719" cy="4265849"/>
          </a:xfrm>
          <a:prstGeom prst="rect">
            <a:avLst/>
          </a:prstGeom>
        </p:spPr>
      </p:pic>
      <p:sp>
        <p:nvSpPr>
          <p:cNvPr id="5" name="Rectangle 4">
            <a:extLst>
              <a:ext uri="{FF2B5EF4-FFF2-40B4-BE49-F238E27FC236}">
                <a16:creationId xmlns:a16="http://schemas.microsoft.com/office/drawing/2014/main" id="{DC5F893D-8DD0-490C-8D9C-8FAF6BF7F7C1}"/>
              </a:ext>
            </a:extLst>
          </p:cNvPr>
          <p:cNvSpPr/>
          <p:nvPr/>
        </p:nvSpPr>
        <p:spPr>
          <a:xfrm>
            <a:off x="7701690" y="4565015"/>
            <a:ext cx="3210150" cy="1104265"/>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80923806-6751-4C8F-8CC4-AC52B44BCAC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53139" y="4984418"/>
            <a:ext cx="1449976" cy="1339851"/>
          </a:xfrm>
          <a:prstGeom prst="rect">
            <a:avLst/>
          </a:prstGeom>
        </p:spPr>
      </p:pic>
    </p:spTree>
    <p:extLst>
      <p:ext uri="{BB962C8B-B14F-4D97-AF65-F5344CB8AC3E}">
        <p14:creationId xmlns:p14="http://schemas.microsoft.com/office/powerpoint/2010/main" val="17150764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39D46-899E-4125-97F3-7BAC149665E0}"/>
              </a:ext>
            </a:extLst>
          </p:cNvPr>
          <p:cNvSpPr>
            <a:spLocks noGrp="1"/>
          </p:cNvSpPr>
          <p:nvPr>
            <p:ph type="title"/>
          </p:nvPr>
        </p:nvSpPr>
        <p:spPr/>
        <p:txBody>
          <a:bodyPr/>
          <a:lstStyle/>
          <a:p>
            <a:r>
              <a:rPr lang="nl-NL" dirty="0"/>
              <a:t>Constateringen STA &amp; MTO (MBW)</a:t>
            </a:r>
            <a:endParaRPr lang="en-GB" dirty="0"/>
          </a:p>
        </p:txBody>
      </p:sp>
      <p:sp>
        <p:nvSpPr>
          <p:cNvPr id="3" name="Content Placeholder 2">
            <a:extLst>
              <a:ext uri="{FF2B5EF4-FFF2-40B4-BE49-F238E27FC236}">
                <a16:creationId xmlns:a16="http://schemas.microsoft.com/office/drawing/2014/main" id="{84253048-2A62-435B-90B8-79A9D9BA3509}"/>
              </a:ext>
            </a:extLst>
          </p:cNvPr>
          <p:cNvSpPr>
            <a:spLocks noGrp="1"/>
          </p:cNvSpPr>
          <p:nvPr>
            <p:ph idx="1"/>
          </p:nvPr>
        </p:nvSpPr>
        <p:spPr/>
        <p:txBody>
          <a:bodyPr/>
          <a:lstStyle/>
          <a:p>
            <a:pPr marL="457200" indent="-457200">
              <a:buFont typeface="+mj-lt"/>
              <a:buAutoNum type="arabicPeriod"/>
            </a:pPr>
            <a:r>
              <a:rPr lang="nl-NL" dirty="0"/>
              <a:t>Klopt het wel dat MTO1 voor STA in de leerlijn zit? Veel onderwerpen die in MTO1 behandeld worden, worden in STA beschouwd als voorkennis… </a:t>
            </a:r>
          </a:p>
        </p:txBody>
      </p:sp>
    </p:spTree>
    <p:extLst>
      <p:ext uri="{BB962C8B-B14F-4D97-AF65-F5344CB8AC3E}">
        <p14:creationId xmlns:p14="http://schemas.microsoft.com/office/powerpoint/2010/main" val="34576848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39D46-899E-4125-97F3-7BAC149665E0}"/>
              </a:ext>
            </a:extLst>
          </p:cNvPr>
          <p:cNvSpPr>
            <a:spLocks noGrp="1"/>
          </p:cNvSpPr>
          <p:nvPr>
            <p:ph type="title"/>
          </p:nvPr>
        </p:nvSpPr>
        <p:spPr/>
        <p:txBody>
          <a:bodyPr/>
          <a:lstStyle/>
          <a:p>
            <a:r>
              <a:rPr lang="nl-NL" dirty="0"/>
              <a:t>Constateringen STA &amp; MTO (MBW)</a:t>
            </a:r>
            <a:endParaRPr lang="en-GB" dirty="0"/>
          </a:p>
        </p:txBody>
      </p:sp>
      <p:sp>
        <p:nvSpPr>
          <p:cNvPr id="3" name="Content Placeholder 2">
            <a:extLst>
              <a:ext uri="{FF2B5EF4-FFF2-40B4-BE49-F238E27FC236}">
                <a16:creationId xmlns:a16="http://schemas.microsoft.com/office/drawing/2014/main" id="{84253048-2A62-435B-90B8-79A9D9BA3509}"/>
              </a:ext>
            </a:extLst>
          </p:cNvPr>
          <p:cNvSpPr>
            <a:spLocks noGrp="1"/>
          </p:cNvSpPr>
          <p:nvPr>
            <p:ph idx="1"/>
          </p:nvPr>
        </p:nvSpPr>
        <p:spPr/>
        <p:txBody>
          <a:bodyPr/>
          <a:lstStyle/>
          <a:p>
            <a:pPr marL="457200" indent="-457200">
              <a:buFont typeface="+mj-lt"/>
              <a:buAutoNum type="arabicPeriod"/>
            </a:pPr>
            <a:r>
              <a:rPr lang="nl-NL" dirty="0"/>
              <a:t>Klopt het wel dat MTO1 voor STA in de leerlijn zit? Veel onderwerpen die in MTO1 behandeld worden, worden in STA beschouwd als voorkennis… </a:t>
            </a:r>
          </a:p>
          <a:p>
            <a:pPr marL="457200" indent="-457200">
              <a:buFont typeface="+mj-lt"/>
              <a:buAutoNum type="arabicPeriod"/>
            </a:pPr>
            <a:r>
              <a:rPr lang="nl-NL" dirty="0"/>
              <a:t>In MTO3 worden veel onderwerpen toegepast die onderdeel zijn van de voorkennis, deze zijn wel nog besproken in MTO1, maar is dit genoeg?</a:t>
            </a:r>
            <a:endParaRPr lang="en-GB" dirty="0"/>
          </a:p>
        </p:txBody>
      </p:sp>
    </p:spTree>
    <p:extLst>
      <p:ext uri="{BB962C8B-B14F-4D97-AF65-F5344CB8AC3E}">
        <p14:creationId xmlns:p14="http://schemas.microsoft.com/office/powerpoint/2010/main" val="12820561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2"/>
            <a:ext cx="10772775" cy="2255243"/>
          </a:xfrm>
        </p:spPr>
        <p:txBody>
          <a:bodyPr/>
          <a:lstStyle/>
          <a:p>
            <a:r>
              <a:rPr lang="nl-NL" dirty="0"/>
              <a:t>STA &amp; MTO</a:t>
            </a:r>
            <a:br>
              <a:rPr lang="nl-NL" dirty="0"/>
            </a:br>
            <a:r>
              <a:rPr lang="nl-NL" sz="3200" dirty="0"/>
              <a:t>Inhoud </a:t>
            </a:r>
            <a:br>
              <a:rPr lang="nl-NL" sz="3200" dirty="0"/>
            </a:br>
            <a:r>
              <a:rPr lang="nl-NL" sz="3200" dirty="0"/>
              <a:t>KW</a:t>
            </a:r>
            <a:endParaRPr lang="en-GB" dirty="0"/>
          </a:p>
        </p:txBody>
      </p:sp>
      <p:pic>
        <p:nvPicPr>
          <p:cNvPr id="4" name="Picture 3">
            <a:extLst>
              <a:ext uri="{FF2B5EF4-FFF2-40B4-BE49-F238E27FC236}">
                <a16:creationId xmlns:a16="http://schemas.microsoft.com/office/drawing/2014/main" id="{83B15A77-4C36-4D70-B21D-0F3ABF0BBB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4840" y="1392350"/>
            <a:ext cx="7668227" cy="4966118"/>
          </a:xfrm>
          <a:prstGeom prst="rect">
            <a:avLst/>
          </a:prstGeom>
        </p:spPr>
      </p:pic>
    </p:spTree>
    <p:extLst>
      <p:ext uri="{BB962C8B-B14F-4D97-AF65-F5344CB8AC3E}">
        <p14:creationId xmlns:p14="http://schemas.microsoft.com/office/powerpoint/2010/main" val="14200780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B15A77-4C36-4D70-B21D-0F3ABF0BBB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4840" y="1392350"/>
            <a:ext cx="7668227" cy="4966118"/>
          </a:xfrm>
          <a:prstGeom prst="rect">
            <a:avLst/>
          </a:prstGeom>
        </p:spPr>
      </p:pic>
      <p:sp>
        <p:nvSpPr>
          <p:cNvPr id="5" name="Rectangle 4">
            <a:extLst>
              <a:ext uri="{FF2B5EF4-FFF2-40B4-BE49-F238E27FC236}">
                <a16:creationId xmlns:a16="http://schemas.microsoft.com/office/drawing/2014/main" id="{9026D188-2AFB-484F-92E3-39930F82BB88}"/>
              </a:ext>
            </a:extLst>
          </p:cNvPr>
          <p:cNvSpPr/>
          <p:nvPr/>
        </p:nvSpPr>
        <p:spPr>
          <a:xfrm>
            <a:off x="-576807" y="410364"/>
            <a:ext cx="7035473" cy="6930089"/>
          </a:xfrm>
          <a:prstGeom prst="rect">
            <a:avLst/>
          </a:prstGeom>
          <a:solidFill>
            <a:srgbClr val="FFFFFF">
              <a:alpha val="81961"/>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 name="Straight Connector 2">
            <a:extLst>
              <a:ext uri="{FF2B5EF4-FFF2-40B4-BE49-F238E27FC236}">
                <a16:creationId xmlns:a16="http://schemas.microsoft.com/office/drawing/2014/main" id="{C39E4E63-EF4D-4CCC-AF3C-F197329BBA2B}"/>
              </a:ext>
            </a:extLst>
          </p:cNvPr>
          <p:cNvCxnSpPr>
            <a:cxnSpLocks/>
          </p:cNvCxnSpPr>
          <p:nvPr/>
        </p:nvCxnSpPr>
        <p:spPr>
          <a:xfrm>
            <a:off x="6458666" y="-115747"/>
            <a:ext cx="0" cy="7222602"/>
          </a:xfrm>
          <a:prstGeom prst="line">
            <a:avLst/>
          </a:prstGeom>
          <a:ln w="57150" cap="flat" cmpd="sng" algn="ctr">
            <a:solidFill>
              <a:schemeClr val="accent1">
                <a:lumMod val="60000"/>
                <a:lumOff val="4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2"/>
            <a:ext cx="10772775" cy="2255243"/>
          </a:xfrm>
        </p:spPr>
        <p:txBody>
          <a:bodyPr/>
          <a:lstStyle/>
          <a:p>
            <a:r>
              <a:rPr lang="nl-NL" dirty="0"/>
              <a:t>STA &amp; MTO</a:t>
            </a:r>
            <a:br>
              <a:rPr lang="nl-NL" dirty="0"/>
            </a:br>
            <a:r>
              <a:rPr lang="nl-NL" sz="3200" dirty="0"/>
              <a:t>Inhoud </a:t>
            </a:r>
            <a:br>
              <a:rPr lang="nl-NL" sz="3200" dirty="0"/>
            </a:br>
            <a:r>
              <a:rPr lang="nl-NL" sz="3200" dirty="0"/>
              <a:t>KW</a:t>
            </a:r>
            <a:endParaRPr lang="en-GB" dirty="0"/>
          </a:p>
        </p:txBody>
      </p:sp>
    </p:spTree>
    <p:extLst>
      <p:ext uri="{BB962C8B-B14F-4D97-AF65-F5344CB8AC3E}">
        <p14:creationId xmlns:p14="http://schemas.microsoft.com/office/powerpoint/2010/main" val="4559070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III </a:t>
            </a:r>
            <a:br>
              <a:rPr lang="nl-NL" dirty="0"/>
            </a:br>
            <a:r>
              <a:rPr lang="nl-NL" sz="3200" dirty="0"/>
              <a:t>Inhoud</a:t>
            </a:r>
            <a:endParaRPr lang="en-GB" dirty="0"/>
          </a:p>
        </p:txBody>
      </p:sp>
      <p:pic>
        <p:nvPicPr>
          <p:cNvPr id="11" name="Picture 10">
            <a:extLst>
              <a:ext uri="{FF2B5EF4-FFF2-40B4-BE49-F238E27FC236}">
                <a16:creationId xmlns:a16="http://schemas.microsoft.com/office/drawing/2014/main" id="{8737F1E2-6C4D-4AC2-9F24-4DB5E7B8C1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9672" y="309623"/>
            <a:ext cx="6808672" cy="6238754"/>
          </a:xfrm>
          <a:prstGeom prst="rect">
            <a:avLst/>
          </a:prstGeom>
        </p:spPr>
      </p:pic>
    </p:spTree>
    <p:extLst>
      <p:ext uri="{BB962C8B-B14F-4D97-AF65-F5344CB8AC3E}">
        <p14:creationId xmlns:p14="http://schemas.microsoft.com/office/powerpoint/2010/main" val="5530192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2D756A0-7686-46E6-A226-ADC0E80549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9672" y="309623"/>
            <a:ext cx="6808672" cy="6238754"/>
          </a:xfrm>
          <a:prstGeom prst="rect">
            <a:avLst/>
          </a:prstGeom>
        </p:spPr>
      </p:pic>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III </a:t>
            </a:r>
            <a:br>
              <a:rPr lang="nl-NL" dirty="0"/>
            </a:br>
            <a:r>
              <a:rPr lang="nl-NL" sz="3200" dirty="0"/>
              <a:t>Inhoud</a:t>
            </a:r>
            <a:endParaRPr lang="en-GB" dirty="0"/>
          </a:p>
        </p:txBody>
      </p:sp>
    </p:spTree>
    <p:extLst>
      <p:ext uri="{BB962C8B-B14F-4D97-AF65-F5344CB8AC3E}">
        <p14:creationId xmlns:p14="http://schemas.microsoft.com/office/powerpoint/2010/main" val="1686975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a:blip r:embed="rId3"/>
          <a:stretch>
            <a:fillRect/>
          </a:stretch>
        </p:blipFill>
        <p:spPr>
          <a:xfrm>
            <a:off x="657224" y="2526428"/>
            <a:ext cx="6829361" cy="2642869"/>
          </a:xfrm>
          <a:prstGeom prst="rect">
            <a:avLst/>
          </a:prstGeom>
        </p:spPr>
      </p:pic>
      <p:pic>
        <p:nvPicPr>
          <p:cNvPr id="6" name="Picture 5">
            <a:extLst>
              <a:ext uri="{FF2B5EF4-FFF2-40B4-BE49-F238E27FC236}">
                <a16:creationId xmlns:a16="http://schemas.microsoft.com/office/drawing/2014/main" id="{05B0073C-31D2-4B10-8C3A-10A5B54151F4}"/>
              </a:ext>
            </a:extLst>
          </p:cNvPr>
          <p:cNvPicPr>
            <a:picLocks noChangeAspect="1"/>
          </p:cNvPicPr>
          <p:nvPr/>
        </p:nvPicPr>
        <p:blipFill>
          <a:blip r:embed="rId4"/>
          <a:stretch>
            <a:fillRect/>
          </a:stretch>
        </p:blipFill>
        <p:spPr>
          <a:xfrm>
            <a:off x="2416670" y="5371624"/>
            <a:ext cx="7119937" cy="764382"/>
          </a:xfrm>
          <a:prstGeom prst="rect">
            <a:avLst/>
          </a:prstGeom>
        </p:spPr>
      </p:pic>
      <p:pic>
        <p:nvPicPr>
          <p:cNvPr id="9" name="Picture 8">
            <a:extLst>
              <a:ext uri="{FF2B5EF4-FFF2-40B4-BE49-F238E27FC236}">
                <a16:creationId xmlns:a16="http://schemas.microsoft.com/office/drawing/2014/main" id="{6F91C3DD-08F5-423D-AC3E-D77392491718}"/>
              </a:ext>
            </a:extLst>
          </p:cNvPr>
          <p:cNvPicPr>
            <a:picLocks noChangeAspect="1"/>
          </p:cNvPicPr>
          <p:nvPr/>
        </p:nvPicPr>
        <p:blipFill>
          <a:blip r:embed="rId5"/>
          <a:stretch>
            <a:fillRect/>
          </a:stretch>
        </p:blipFill>
        <p:spPr>
          <a:xfrm>
            <a:off x="762001" y="2010887"/>
            <a:ext cx="5047103" cy="515541"/>
          </a:xfrm>
          <a:prstGeom prst="rect">
            <a:avLst/>
          </a:prstGeom>
        </p:spPr>
      </p:pic>
      <p:pic>
        <p:nvPicPr>
          <p:cNvPr id="8" name="Picture 7">
            <a:extLst>
              <a:ext uri="{FF2B5EF4-FFF2-40B4-BE49-F238E27FC236}">
                <a16:creationId xmlns:a16="http://schemas.microsoft.com/office/drawing/2014/main" id="{07DB7853-A5AD-4282-BA43-031E6133C4B9}"/>
              </a:ext>
            </a:extLst>
          </p:cNvPr>
          <p:cNvPicPr>
            <a:picLocks noChangeAspect="1"/>
          </p:cNvPicPr>
          <p:nvPr/>
        </p:nvPicPr>
        <p:blipFill rotWithShape="1">
          <a:blip r:embed="rId6"/>
          <a:srcRect t="49651"/>
          <a:stretch/>
        </p:blipFill>
        <p:spPr>
          <a:xfrm>
            <a:off x="7195625" y="3771600"/>
            <a:ext cx="4681964" cy="614259"/>
          </a:xfrm>
          <a:prstGeom prst="rect">
            <a:avLst/>
          </a:prstGeom>
        </p:spPr>
      </p:pic>
      <p:pic>
        <p:nvPicPr>
          <p:cNvPr id="10" name="Picture 9">
            <a:extLst>
              <a:ext uri="{FF2B5EF4-FFF2-40B4-BE49-F238E27FC236}">
                <a16:creationId xmlns:a16="http://schemas.microsoft.com/office/drawing/2014/main" id="{D9A0C6EC-C744-45AE-BCC6-6739C9E016C4}"/>
              </a:ext>
            </a:extLst>
          </p:cNvPr>
          <p:cNvPicPr>
            <a:picLocks noChangeAspect="1"/>
          </p:cNvPicPr>
          <p:nvPr/>
        </p:nvPicPr>
        <p:blipFill rotWithShape="1">
          <a:blip r:embed="rId6"/>
          <a:srcRect b="50350"/>
          <a:stretch/>
        </p:blipFill>
        <p:spPr>
          <a:xfrm>
            <a:off x="7185660" y="2823273"/>
            <a:ext cx="4681964" cy="605727"/>
          </a:xfrm>
          <a:prstGeom prst="rect">
            <a:avLst/>
          </a:prstGeom>
        </p:spPr>
      </p:pic>
    </p:spTree>
    <p:extLst>
      <p:ext uri="{BB962C8B-B14F-4D97-AF65-F5344CB8AC3E}">
        <p14:creationId xmlns:p14="http://schemas.microsoft.com/office/powerpoint/2010/main" val="5780556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464D0-3762-4ABC-8BE4-4CF767C45F7B}"/>
              </a:ext>
            </a:extLst>
          </p:cNvPr>
          <p:cNvSpPr>
            <a:spLocks noGrp="1"/>
          </p:cNvSpPr>
          <p:nvPr>
            <p:ph type="title"/>
          </p:nvPr>
        </p:nvSpPr>
        <p:spPr>
          <a:xfrm>
            <a:off x="657224" y="499533"/>
            <a:ext cx="10772775" cy="1658198"/>
          </a:xfrm>
        </p:spPr>
        <p:txBody>
          <a:bodyPr/>
          <a:lstStyle/>
          <a:p>
            <a:r>
              <a:rPr lang="nl-NL" dirty="0"/>
              <a:t>STA &amp; MTO III </a:t>
            </a:r>
            <a:br>
              <a:rPr lang="nl-NL" dirty="0"/>
            </a:br>
            <a:r>
              <a:rPr lang="nl-NL" sz="3200" dirty="0"/>
              <a:t>Inhoud</a:t>
            </a:r>
            <a:endParaRPr lang="en-GB" dirty="0"/>
          </a:p>
        </p:txBody>
      </p:sp>
      <p:graphicFrame>
        <p:nvGraphicFramePr>
          <p:cNvPr id="7" name="Diagram 6">
            <a:extLst>
              <a:ext uri="{FF2B5EF4-FFF2-40B4-BE49-F238E27FC236}">
                <a16:creationId xmlns:a16="http://schemas.microsoft.com/office/drawing/2014/main" id="{53A76C77-B5CB-4704-97F9-ACFBA34580DC}"/>
              </a:ext>
            </a:extLst>
          </p:cNvPr>
          <p:cNvGraphicFramePr/>
          <p:nvPr>
            <p:extLst>
              <p:ext uri="{D42A27DB-BD31-4B8C-83A1-F6EECF244321}">
                <p14:modId xmlns:p14="http://schemas.microsoft.com/office/powerpoint/2010/main" val="1362670"/>
              </p:ext>
            </p:extLst>
          </p:nvPr>
        </p:nvGraphicFramePr>
        <p:xfrm>
          <a:off x="-5198946" y="3550920"/>
          <a:ext cx="11097260" cy="3307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a:extLst>
              <a:ext uri="{FF2B5EF4-FFF2-40B4-BE49-F238E27FC236}">
                <a16:creationId xmlns:a16="http://schemas.microsoft.com/office/drawing/2014/main" id="{53A20B3A-530E-4D9B-A764-6166CF07105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40101" y="1441871"/>
            <a:ext cx="5989898" cy="4681535"/>
          </a:xfrm>
          <a:prstGeom prst="rect">
            <a:avLst/>
          </a:prstGeom>
        </p:spPr>
      </p:pic>
      <p:pic>
        <p:nvPicPr>
          <p:cNvPr id="8" name="Picture 7">
            <a:extLst>
              <a:ext uri="{FF2B5EF4-FFF2-40B4-BE49-F238E27FC236}">
                <a16:creationId xmlns:a16="http://schemas.microsoft.com/office/drawing/2014/main" id="{DC267AFE-F5FC-41AF-B467-D01271C41A6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10070" y="5018616"/>
            <a:ext cx="1449976" cy="1339851"/>
          </a:xfrm>
          <a:prstGeom prst="rect">
            <a:avLst/>
          </a:prstGeom>
        </p:spPr>
      </p:pic>
    </p:spTree>
    <p:extLst>
      <p:ext uri="{BB962C8B-B14F-4D97-AF65-F5344CB8AC3E}">
        <p14:creationId xmlns:p14="http://schemas.microsoft.com/office/powerpoint/2010/main" val="4862798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39D46-899E-4125-97F3-7BAC149665E0}"/>
              </a:ext>
            </a:extLst>
          </p:cNvPr>
          <p:cNvSpPr>
            <a:spLocks noGrp="1"/>
          </p:cNvSpPr>
          <p:nvPr>
            <p:ph type="title"/>
          </p:nvPr>
        </p:nvSpPr>
        <p:spPr/>
        <p:txBody>
          <a:bodyPr/>
          <a:lstStyle/>
          <a:p>
            <a:r>
              <a:rPr lang="nl-NL" dirty="0"/>
              <a:t>Constateringen STA &amp; MTO</a:t>
            </a:r>
            <a:endParaRPr lang="en-GB" dirty="0"/>
          </a:p>
        </p:txBody>
      </p:sp>
      <p:sp>
        <p:nvSpPr>
          <p:cNvPr id="3" name="Content Placeholder 2">
            <a:extLst>
              <a:ext uri="{FF2B5EF4-FFF2-40B4-BE49-F238E27FC236}">
                <a16:creationId xmlns:a16="http://schemas.microsoft.com/office/drawing/2014/main" id="{84253048-2A62-435B-90B8-79A9D9BA3509}"/>
              </a:ext>
            </a:extLst>
          </p:cNvPr>
          <p:cNvSpPr>
            <a:spLocks noGrp="1"/>
          </p:cNvSpPr>
          <p:nvPr>
            <p:ph idx="1"/>
          </p:nvPr>
        </p:nvSpPr>
        <p:spPr/>
        <p:txBody>
          <a:bodyPr/>
          <a:lstStyle/>
          <a:p>
            <a:pPr marL="457200" indent="-457200">
              <a:buFont typeface="+mj-lt"/>
              <a:buAutoNum type="arabicPeriod"/>
            </a:pPr>
            <a:r>
              <a:rPr lang="nl-NL" dirty="0"/>
              <a:t>Klopt het wel dat MTO1 voor STA in de leerlijn zit? Veel onderwerpen die in MTO1 behandeld worden, worden in STA beschouwd als voorkennis… </a:t>
            </a:r>
          </a:p>
          <a:p>
            <a:pPr marL="457200" indent="-457200">
              <a:buFont typeface="+mj-lt"/>
              <a:buAutoNum type="arabicPeriod"/>
            </a:pPr>
            <a:r>
              <a:rPr lang="nl-NL" dirty="0"/>
              <a:t>In MTO3 (MBW) worden veel onderwerpen toegepast die onderdeel zijn van de voorkennis, deze zijn wel nog besproken in MTO1, maar is dit genoeg?</a:t>
            </a:r>
          </a:p>
          <a:p>
            <a:pPr marL="457200" indent="-457200">
              <a:buFont typeface="+mj-lt"/>
              <a:buAutoNum type="arabicPeriod"/>
            </a:pPr>
            <a:r>
              <a:rPr lang="nl-NL" dirty="0"/>
              <a:t>Voor KW geldt hetzelfde (2).</a:t>
            </a:r>
          </a:p>
          <a:p>
            <a:pPr marL="457200" indent="-457200">
              <a:buFont typeface="+mj-lt"/>
              <a:buAutoNum type="arabicPeriod"/>
            </a:pPr>
            <a:endParaRPr lang="en-GB" dirty="0"/>
          </a:p>
        </p:txBody>
      </p:sp>
    </p:spTree>
    <p:extLst>
      <p:ext uri="{BB962C8B-B14F-4D97-AF65-F5344CB8AC3E}">
        <p14:creationId xmlns:p14="http://schemas.microsoft.com/office/powerpoint/2010/main" val="48299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1BD6-C34E-40A8-AEE7-56719D64D764}"/>
              </a:ext>
            </a:extLst>
          </p:cNvPr>
          <p:cNvSpPr>
            <a:spLocks noGrp="1"/>
          </p:cNvSpPr>
          <p:nvPr>
            <p:ph type="title"/>
          </p:nvPr>
        </p:nvSpPr>
        <p:spPr/>
        <p:txBody>
          <a:bodyPr/>
          <a:lstStyle/>
          <a:p>
            <a:r>
              <a:rPr lang="nl-NL" dirty="0"/>
              <a:t>MTO-III MBW &amp; KW naast elkaar</a:t>
            </a:r>
            <a:br>
              <a:rPr lang="nl-NL" dirty="0"/>
            </a:br>
            <a:r>
              <a:rPr lang="nl-NL" sz="2800" i="1" dirty="0">
                <a:latin typeface="+mn-lt"/>
              </a:rPr>
              <a:t>Is de toepassing dan zo verschillend?</a:t>
            </a:r>
            <a:endParaRPr lang="en-GB" i="1" dirty="0">
              <a:latin typeface="+mn-lt"/>
            </a:endParaRPr>
          </a:p>
        </p:txBody>
      </p:sp>
      <p:pic>
        <p:nvPicPr>
          <p:cNvPr id="4" name="Picture 3">
            <a:extLst>
              <a:ext uri="{FF2B5EF4-FFF2-40B4-BE49-F238E27FC236}">
                <a16:creationId xmlns:a16="http://schemas.microsoft.com/office/drawing/2014/main" id="{73380907-FE25-4CCA-A342-AB22B64C94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00330" y="1836007"/>
            <a:ext cx="5504985" cy="4302541"/>
          </a:xfrm>
          <a:prstGeom prst="rect">
            <a:avLst/>
          </a:prstGeom>
        </p:spPr>
      </p:pic>
      <p:pic>
        <p:nvPicPr>
          <p:cNvPr id="5" name="Picture 4">
            <a:extLst>
              <a:ext uri="{FF2B5EF4-FFF2-40B4-BE49-F238E27FC236}">
                <a16:creationId xmlns:a16="http://schemas.microsoft.com/office/drawing/2014/main" id="{F7FAC3DE-8E23-41C8-988C-C5BA9DDB1E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197" y="2349258"/>
            <a:ext cx="5117161" cy="3789290"/>
          </a:xfrm>
          <a:prstGeom prst="rect">
            <a:avLst/>
          </a:prstGeom>
        </p:spPr>
      </p:pic>
    </p:spTree>
    <p:extLst>
      <p:ext uri="{BB962C8B-B14F-4D97-AF65-F5344CB8AC3E}">
        <p14:creationId xmlns:p14="http://schemas.microsoft.com/office/powerpoint/2010/main" val="14466839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D18E21-5A58-4675-B753-326A87B7E4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1640" y="936333"/>
            <a:ext cx="9470466" cy="4985333"/>
          </a:xfrm>
          <a:prstGeom prst="rect">
            <a:avLst/>
          </a:prstGeom>
        </p:spPr>
      </p:pic>
    </p:spTree>
    <p:extLst>
      <p:ext uri="{BB962C8B-B14F-4D97-AF65-F5344CB8AC3E}">
        <p14:creationId xmlns:p14="http://schemas.microsoft.com/office/powerpoint/2010/main" val="34551001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D18E21-5A58-4675-B753-326A87B7E4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1640" y="936333"/>
            <a:ext cx="9470466" cy="4985333"/>
          </a:xfrm>
          <a:prstGeom prst="rect">
            <a:avLst/>
          </a:prstGeom>
        </p:spPr>
      </p:pic>
      <p:sp>
        <p:nvSpPr>
          <p:cNvPr id="5" name="Rectangle 4">
            <a:extLst>
              <a:ext uri="{FF2B5EF4-FFF2-40B4-BE49-F238E27FC236}">
                <a16:creationId xmlns:a16="http://schemas.microsoft.com/office/drawing/2014/main" id="{E71A2F11-FDE1-427F-A53D-121E759BD8D6}"/>
              </a:ext>
            </a:extLst>
          </p:cNvPr>
          <p:cNvSpPr/>
          <p:nvPr/>
        </p:nvSpPr>
        <p:spPr>
          <a:xfrm>
            <a:off x="-2348694" y="-36046"/>
            <a:ext cx="7035473" cy="6930089"/>
          </a:xfrm>
          <a:prstGeom prst="rect">
            <a:avLst/>
          </a:prstGeom>
          <a:solidFill>
            <a:srgbClr val="FFFFFF">
              <a:alpha val="81961"/>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3229987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D18E21-5A58-4675-B753-326A87B7E4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1640" y="936333"/>
            <a:ext cx="9470466" cy="4985333"/>
          </a:xfrm>
          <a:prstGeom prst="rect">
            <a:avLst/>
          </a:prstGeom>
        </p:spPr>
      </p:pic>
    </p:spTree>
    <p:extLst>
      <p:ext uri="{BB962C8B-B14F-4D97-AF65-F5344CB8AC3E}">
        <p14:creationId xmlns:p14="http://schemas.microsoft.com/office/powerpoint/2010/main" val="8473192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683AA-2561-4A6B-ADE0-E0FD03E5D81D}"/>
              </a:ext>
            </a:extLst>
          </p:cNvPr>
          <p:cNvSpPr>
            <a:spLocks noGrp="1"/>
          </p:cNvSpPr>
          <p:nvPr>
            <p:ph type="title"/>
          </p:nvPr>
        </p:nvSpPr>
        <p:spPr/>
        <p:txBody>
          <a:bodyPr/>
          <a:lstStyle/>
          <a:p>
            <a:r>
              <a:rPr lang="nl-NL" dirty="0"/>
              <a:t>DSP-leerlijn</a:t>
            </a:r>
            <a:endParaRPr lang="en-GB" dirty="0"/>
          </a:p>
        </p:txBody>
      </p:sp>
      <p:sp>
        <p:nvSpPr>
          <p:cNvPr id="3" name="Content Placeholder 2">
            <a:extLst>
              <a:ext uri="{FF2B5EF4-FFF2-40B4-BE49-F238E27FC236}">
                <a16:creationId xmlns:a16="http://schemas.microsoft.com/office/drawing/2014/main" id="{CF3F5E7F-8F65-4FED-B8FF-F57337D14A57}"/>
              </a:ext>
            </a:extLst>
          </p:cNvPr>
          <p:cNvSpPr>
            <a:spLocks noGrp="1"/>
          </p:cNvSpPr>
          <p:nvPr>
            <p:ph idx="1"/>
          </p:nvPr>
        </p:nvSpPr>
        <p:spPr/>
        <p:txBody>
          <a:bodyPr/>
          <a:lstStyle/>
          <a:p>
            <a:r>
              <a:rPr lang="nl-NL" dirty="0"/>
              <a:t>Binnen IM en DOPR:</a:t>
            </a:r>
          </a:p>
          <a:p>
            <a:pPr lvl="1"/>
            <a:r>
              <a:rPr lang="nl-NL" dirty="0"/>
              <a:t>Normale verdeling</a:t>
            </a:r>
          </a:p>
          <a:p>
            <a:pPr lvl="1"/>
            <a:r>
              <a:rPr lang="nl-NL" dirty="0"/>
              <a:t>T-verdeling</a:t>
            </a:r>
          </a:p>
          <a:p>
            <a:pPr lvl="1"/>
            <a:r>
              <a:rPr lang="nl-NL" dirty="0"/>
              <a:t>Binomiale verdeling </a:t>
            </a:r>
          </a:p>
          <a:p>
            <a:pPr lvl="1"/>
            <a:r>
              <a:rPr lang="en-GB" dirty="0" err="1"/>
              <a:t>Variabelen</a:t>
            </a:r>
            <a:endParaRPr lang="en-GB" dirty="0"/>
          </a:p>
          <a:p>
            <a:pPr lvl="1"/>
            <a:r>
              <a:rPr lang="en-GB" dirty="0"/>
              <a:t>‘</a:t>
            </a:r>
            <a:r>
              <a:rPr lang="en-GB" dirty="0" err="1"/>
              <a:t>Wiskundige</a:t>
            </a:r>
            <a:r>
              <a:rPr lang="en-GB" dirty="0"/>
              <a:t> </a:t>
            </a:r>
            <a:r>
              <a:rPr lang="en-GB" dirty="0" err="1"/>
              <a:t>notatie</a:t>
            </a:r>
            <a:r>
              <a:rPr lang="en-GB" dirty="0"/>
              <a:t>’</a:t>
            </a:r>
            <a:endParaRPr lang="nl-NL" dirty="0"/>
          </a:p>
        </p:txBody>
      </p:sp>
      <p:graphicFrame>
        <p:nvGraphicFramePr>
          <p:cNvPr id="4" name="Diagram 3">
            <a:extLst>
              <a:ext uri="{FF2B5EF4-FFF2-40B4-BE49-F238E27FC236}">
                <a16:creationId xmlns:a16="http://schemas.microsoft.com/office/drawing/2014/main" id="{0DD87BED-EC8D-4D8C-BBD1-F3C99810958C}"/>
              </a:ext>
            </a:extLst>
          </p:cNvPr>
          <p:cNvGraphicFramePr/>
          <p:nvPr>
            <p:extLst>
              <p:ext uri="{D42A27DB-BD31-4B8C-83A1-F6EECF244321}">
                <p14:modId xmlns:p14="http://schemas.microsoft.com/office/powerpoint/2010/main" val="3077712622"/>
              </p:ext>
            </p:extLst>
          </p:nvPr>
        </p:nvGraphicFramePr>
        <p:xfrm>
          <a:off x="657224" y="4700270"/>
          <a:ext cx="10022141" cy="12900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298507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F3256-DBF6-48B7-B09C-D16AB74570A4}"/>
              </a:ext>
            </a:extLst>
          </p:cNvPr>
          <p:cNvSpPr>
            <a:spLocks noGrp="1"/>
          </p:cNvSpPr>
          <p:nvPr>
            <p:ph type="title"/>
          </p:nvPr>
        </p:nvSpPr>
        <p:spPr/>
        <p:txBody>
          <a:bodyPr/>
          <a:lstStyle/>
          <a:p>
            <a:r>
              <a:rPr lang="nl-NL" dirty="0"/>
              <a:t>OLDE-stroom </a:t>
            </a:r>
            <a:endParaRPr lang="en-GB" dirty="0"/>
          </a:p>
        </p:txBody>
      </p:sp>
      <p:sp>
        <p:nvSpPr>
          <p:cNvPr id="3" name="Content Placeholder 2">
            <a:extLst>
              <a:ext uri="{FF2B5EF4-FFF2-40B4-BE49-F238E27FC236}">
                <a16:creationId xmlns:a16="http://schemas.microsoft.com/office/drawing/2014/main" id="{4A622312-0C42-4D24-9489-6BF5BFCB57E0}"/>
              </a:ext>
            </a:extLst>
          </p:cNvPr>
          <p:cNvSpPr>
            <a:spLocks noGrp="1"/>
          </p:cNvSpPr>
          <p:nvPr>
            <p:ph idx="1"/>
          </p:nvPr>
        </p:nvSpPr>
        <p:spPr>
          <a:xfrm>
            <a:off x="676656" y="2824223"/>
            <a:ext cx="10753725" cy="2953642"/>
          </a:xfrm>
        </p:spPr>
        <p:txBody>
          <a:bodyPr/>
          <a:lstStyle/>
          <a:p>
            <a:pPr marL="0" indent="0">
              <a:buNone/>
            </a:pPr>
            <a:r>
              <a:rPr lang="nl-NL" dirty="0"/>
              <a:t>Meest technisch van aard</a:t>
            </a:r>
            <a:r>
              <a:rPr lang="en-GB" dirty="0"/>
              <a:t>…</a:t>
            </a:r>
          </a:p>
          <a:p>
            <a:pPr marL="0" indent="0">
              <a:buNone/>
            </a:pPr>
            <a:endParaRPr lang="en-GB" dirty="0"/>
          </a:p>
          <a:p>
            <a:pPr marL="0" indent="0">
              <a:buNone/>
            </a:pPr>
            <a:r>
              <a:rPr lang="en-GB" dirty="0"/>
              <a:t>		…</a:t>
            </a:r>
            <a:r>
              <a:rPr lang="en-GB" dirty="0" err="1"/>
              <a:t>bouwt</a:t>
            </a:r>
            <a:r>
              <a:rPr lang="en-GB" dirty="0"/>
              <a:t> </a:t>
            </a:r>
            <a:r>
              <a:rPr lang="en-GB" dirty="0" err="1"/>
              <a:t>voort</a:t>
            </a:r>
            <a:r>
              <a:rPr lang="en-GB" dirty="0"/>
              <a:t> op IM </a:t>
            </a:r>
            <a:r>
              <a:rPr lang="en-GB" dirty="0" err="1"/>
              <a:t>en</a:t>
            </a:r>
            <a:r>
              <a:rPr lang="en-GB" dirty="0"/>
              <a:t> DOPR, </a:t>
            </a:r>
            <a:r>
              <a:rPr lang="en-GB" dirty="0" err="1"/>
              <a:t>geen</a:t>
            </a:r>
            <a:r>
              <a:rPr lang="en-GB" dirty="0"/>
              <a:t> extra </a:t>
            </a:r>
            <a:r>
              <a:rPr lang="en-GB" dirty="0" err="1"/>
              <a:t>statistische</a:t>
            </a:r>
            <a:r>
              <a:rPr lang="en-GB" dirty="0"/>
              <a:t> </a:t>
            </a:r>
            <a:r>
              <a:rPr lang="en-GB" dirty="0" err="1"/>
              <a:t>kennis</a:t>
            </a:r>
            <a:r>
              <a:rPr lang="en-GB" dirty="0"/>
              <a:t> </a:t>
            </a:r>
            <a:r>
              <a:rPr lang="en-GB" dirty="0" err="1"/>
              <a:t>nodig</a:t>
            </a:r>
            <a:endParaRPr lang="en-GB" dirty="0"/>
          </a:p>
          <a:p>
            <a:pPr marL="0" indent="0">
              <a:buNone/>
            </a:pPr>
            <a:r>
              <a:rPr lang="en-GB" dirty="0"/>
              <a:t>			</a:t>
            </a:r>
            <a:endParaRPr lang="nl-NL" dirty="0"/>
          </a:p>
        </p:txBody>
      </p:sp>
      <p:pic>
        <p:nvPicPr>
          <p:cNvPr id="4" name="Picture 3">
            <a:extLst>
              <a:ext uri="{FF2B5EF4-FFF2-40B4-BE49-F238E27FC236}">
                <a16:creationId xmlns:a16="http://schemas.microsoft.com/office/drawing/2014/main" id="{D1EBBFBA-6216-4B61-8A5C-24CF60B005E2}"/>
              </a:ext>
            </a:extLst>
          </p:cNvPr>
          <p:cNvPicPr>
            <a:picLocks noChangeAspect="1"/>
          </p:cNvPicPr>
          <p:nvPr/>
        </p:nvPicPr>
        <p:blipFill rotWithShape="1">
          <a:blip r:embed="rId3"/>
          <a:srcRect t="49651"/>
          <a:stretch/>
        </p:blipFill>
        <p:spPr>
          <a:xfrm>
            <a:off x="2034834" y="4827347"/>
            <a:ext cx="8552346" cy="1122041"/>
          </a:xfrm>
          <a:prstGeom prst="rect">
            <a:avLst/>
          </a:prstGeom>
        </p:spPr>
      </p:pic>
      <p:sp>
        <p:nvSpPr>
          <p:cNvPr id="6" name="TextBox 5">
            <a:extLst>
              <a:ext uri="{FF2B5EF4-FFF2-40B4-BE49-F238E27FC236}">
                <a16:creationId xmlns:a16="http://schemas.microsoft.com/office/drawing/2014/main" id="{76DE5A87-EE94-4A0D-B725-F65FE3AEA3F3}"/>
              </a:ext>
            </a:extLst>
          </p:cNvPr>
          <p:cNvSpPr txBox="1"/>
          <p:nvPr/>
        </p:nvSpPr>
        <p:spPr>
          <a:xfrm>
            <a:off x="8468309" y="737504"/>
            <a:ext cx="6094070" cy="1754326"/>
          </a:xfrm>
          <a:prstGeom prst="rect">
            <a:avLst/>
          </a:prstGeom>
          <a:noFill/>
        </p:spPr>
        <p:txBody>
          <a:bodyPr wrap="square">
            <a:spAutoFit/>
          </a:bodyPr>
          <a:lstStyle/>
          <a:p>
            <a:r>
              <a:rPr lang="nl-NL" dirty="0"/>
              <a:t>Binnen IM en DOPR:</a:t>
            </a:r>
          </a:p>
          <a:p>
            <a:pPr lvl="1"/>
            <a:r>
              <a:rPr lang="nl-NL" dirty="0"/>
              <a:t>Normale verdeling</a:t>
            </a:r>
          </a:p>
          <a:p>
            <a:pPr lvl="1"/>
            <a:r>
              <a:rPr lang="nl-NL" dirty="0"/>
              <a:t>T-verdeling</a:t>
            </a:r>
          </a:p>
          <a:p>
            <a:pPr lvl="1"/>
            <a:r>
              <a:rPr lang="nl-NL" dirty="0"/>
              <a:t>Binomiale verdeling </a:t>
            </a:r>
          </a:p>
          <a:p>
            <a:pPr lvl="1"/>
            <a:r>
              <a:rPr lang="en-GB" dirty="0" err="1"/>
              <a:t>Variabelen</a:t>
            </a:r>
            <a:endParaRPr lang="en-GB" dirty="0"/>
          </a:p>
          <a:p>
            <a:pPr lvl="1"/>
            <a:r>
              <a:rPr lang="en-GB" dirty="0"/>
              <a:t>‘</a:t>
            </a:r>
            <a:r>
              <a:rPr lang="en-GB" dirty="0" err="1"/>
              <a:t>Wiskundige</a:t>
            </a:r>
            <a:r>
              <a:rPr lang="en-GB" dirty="0"/>
              <a:t> </a:t>
            </a:r>
            <a:r>
              <a:rPr lang="en-GB" dirty="0" err="1"/>
              <a:t>notatie</a:t>
            </a:r>
            <a:r>
              <a:rPr lang="en-GB" dirty="0"/>
              <a:t>’</a:t>
            </a:r>
          </a:p>
        </p:txBody>
      </p:sp>
    </p:spTree>
    <p:extLst>
      <p:ext uri="{BB962C8B-B14F-4D97-AF65-F5344CB8AC3E}">
        <p14:creationId xmlns:p14="http://schemas.microsoft.com/office/powerpoint/2010/main" val="106451315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39D46-899E-4125-97F3-7BAC149665E0}"/>
              </a:ext>
            </a:extLst>
          </p:cNvPr>
          <p:cNvSpPr>
            <a:spLocks noGrp="1"/>
          </p:cNvSpPr>
          <p:nvPr>
            <p:ph type="title"/>
          </p:nvPr>
        </p:nvSpPr>
        <p:spPr/>
        <p:txBody>
          <a:bodyPr/>
          <a:lstStyle/>
          <a:p>
            <a:r>
              <a:rPr lang="nl-NL" dirty="0"/>
              <a:t>Constateringen STA &amp; MTO</a:t>
            </a:r>
            <a:endParaRPr lang="en-GB" dirty="0"/>
          </a:p>
        </p:txBody>
      </p:sp>
      <p:sp>
        <p:nvSpPr>
          <p:cNvPr id="3" name="Content Placeholder 2">
            <a:extLst>
              <a:ext uri="{FF2B5EF4-FFF2-40B4-BE49-F238E27FC236}">
                <a16:creationId xmlns:a16="http://schemas.microsoft.com/office/drawing/2014/main" id="{84253048-2A62-435B-90B8-79A9D9BA3509}"/>
              </a:ext>
            </a:extLst>
          </p:cNvPr>
          <p:cNvSpPr>
            <a:spLocks noGrp="1"/>
          </p:cNvSpPr>
          <p:nvPr>
            <p:ph idx="1"/>
          </p:nvPr>
        </p:nvSpPr>
        <p:spPr/>
        <p:txBody>
          <a:bodyPr/>
          <a:lstStyle/>
          <a:p>
            <a:pPr marL="457200" indent="-457200">
              <a:buFont typeface="+mj-lt"/>
              <a:buAutoNum type="arabicPeriod"/>
            </a:pPr>
            <a:r>
              <a:rPr lang="nl-NL" dirty="0"/>
              <a:t>Klopt het wel dat MTO1 voor STA in de leerlijn zit? Veel onderwerpen die in MTO1 behandeld worden, worden in STA beschouwd als voorkennis… </a:t>
            </a:r>
          </a:p>
          <a:p>
            <a:pPr marL="457200" indent="-457200">
              <a:buFont typeface="+mj-lt"/>
              <a:buAutoNum type="arabicPeriod"/>
            </a:pPr>
            <a:r>
              <a:rPr lang="nl-NL" dirty="0"/>
              <a:t>In MTO3 (MBW) worden veel onderwerpen toegepast die onderdeel zijn van de voorkennis, deze worden wel behandeld in MTO1. Is dit genoeg voor de vervolgvakken?</a:t>
            </a:r>
          </a:p>
          <a:p>
            <a:pPr marL="457200" indent="-457200">
              <a:buFont typeface="+mj-lt"/>
              <a:buAutoNum type="arabicPeriod"/>
            </a:pPr>
            <a:r>
              <a:rPr lang="nl-NL" dirty="0"/>
              <a:t>Voor KW geldt hetzelfde (2).</a:t>
            </a:r>
          </a:p>
          <a:p>
            <a:pPr marL="457200" indent="-457200">
              <a:buFont typeface="+mj-lt"/>
              <a:buAutoNum type="arabicPeriod"/>
            </a:pPr>
            <a:r>
              <a:rPr lang="nl-NL" dirty="0"/>
              <a:t>STA te geïsoleerd binnen de bachelor(s)?</a:t>
            </a:r>
          </a:p>
          <a:p>
            <a:pPr marL="457200" indent="-457200">
              <a:buFont typeface="+mj-lt"/>
              <a:buAutoNum type="arabicPeriod"/>
            </a:pPr>
            <a:endParaRPr lang="en-GB" dirty="0"/>
          </a:p>
        </p:txBody>
      </p:sp>
    </p:spTree>
    <p:extLst>
      <p:ext uri="{BB962C8B-B14F-4D97-AF65-F5344CB8AC3E}">
        <p14:creationId xmlns:p14="http://schemas.microsoft.com/office/powerpoint/2010/main" val="36487609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1BD6-C34E-40A8-AEE7-56719D64D764}"/>
              </a:ext>
            </a:extLst>
          </p:cNvPr>
          <p:cNvSpPr>
            <a:spLocks noGrp="1"/>
          </p:cNvSpPr>
          <p:nvPr>
            <p:ph type="title"/>
          </p:nvPr>
        </p:nvSpPr>
        <p:spPr/>
        <p:txBody>
          <a:bodyPr/>
          <a:lstStyle/>
          <a:p>
            <a:r>
              <a:rPr lang="nl-NL" dirty="0"/>
              <a:t>Software</a:t>
            </a:r>
            <a:br>
              <a:rPr lang="nl-NL" dirty="0"/>
            </a:br>
            <a:endParaRPr lang="en-GB" i="1" dirty="0">
              <a:latin typeface="+mn-lt"/>
            </a:endParaRPr>
          </a:p>
        </p:txBody>
      </p:sp>
    </p:spTree>
    <p:extLst>
      <p:ext uri="{BB962C8B-B14F-4D97-AF65-F5344CB8AC3E}">
        <p14:creationId xmlns:p14="http://schemas.microsoft.com/office/powerpoint/2010/main" val="3819865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a:blip r:embed="rId3"/>
          <a:stretch>
            <a:fillRect/>
          </a:stretch>
        </p:blipFill>
        <p:spPr>
          <a:xfrm>
            <a:off x="657224" y="2526428"/>
            <a:ext cx="6829361" cy="2642869"/>
          </a:xfrm>
          <a:prstGeom prst="rect">
            <a:avLst/>
          </a:prstGeom>
        </p:spPr>
      </p:pic>
      <p:pic>
        <p:nvPicPr>
          <p:cNvPr id="6" name="Picture 5">
            <a:extLst>
              <a:ext uri="{FF2B5EF4-FFF2-40B4-BE49-F238E27FC236}">
                <a16:creationId xmlns:a16="http://schemas.microsoft.com/office/drawing/2014/main" id="{05B0073C-31D2-4B10-8C3A-10A5B54151F4}"/>
              </a:ext>
            </a:extLst>
          </p:cNvPr>
          <p:cNvPicPr>
            <a:picLocks noChangeAspect="1"/>
          </p:cNvPicPr>
          <p:nvPr/>
        </p:nvPicPr>
        <p:blipFill>
          <a:blip r:embed="rId4"/>
          <a:stretch>
            <a:fillRect/>
          </a:stretch>
        </p:blipFill>
        <p:spPr>
          <a:xfrm>
            <a:off x="2416670" y="5371624"/>
            <a:ext cx="7119937" cy="764382"/>
          </a:xfrm>
          <a:prstGeom prst="rect">
            <a:avLst/>
          </a:prstGeom>
        </p:spPr>
      </p:pic>
      <p:pic>
        <p:nvPicPr>
          <p:cNvPr id="9" name="Picture 8">
            <a:extLst>
              <a:ext uri="{FF2B5EF4-FFF2-40B4-BE49-F238E27FC236}">
                <a16:creationId xmlns:a16="http://schemas.microsoft.com/office/drawing/2014/main" id="{6F91C3DD-08F5-423D-AC3E-D77392491718}"/>
              </a:ext>
            </a:extLst>
          </p:cNvPr>
          <p:cNvPicPr>
            <a:picLocks noChangeAspect="1"/>
          </p:cNvPicPr>
          <p:nvPr/>
        </p:nvPicPr>
        <p:blipFill>
          <a:blip r:embed="rId5"/>
          <a:stretch>
            <a:fillRect/>
          </a:stretch>
        </p:blipFill>
        <p:spPr>
          <a:xfrm>
            <a:off x="762001" y="2010887"/>
            <a:ext cx="5047103" cy="515541"/>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657224" y="1897380"/>
            <a:ext cx="5309236" cy="693420"/>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10">
            <a:extLst>
              <a:ext uri="{FF2B5EF4-FFF2-40B4-BE49-F238E27FC236}">
                <a16:creationId xmlns:a16="http://schemas.microsoft.com/office/drawing/2014/main" id="{458E6368-5118-4713-AD40-4B68067F3CAD}"/>
              </a:ext>
            </a:extLst>
          </p:cNvPr>
          <p:cNvPicPr>
            <a:picLocks noChangeAspect="1"/>
          </p:cNvPicPr>
          <p:nvPr/>
        </p:nvPicPr>
        <p:blipFill rotWithShape="1">
          <a:blip r:embed="rId6"/>
          <a:srcRect t="49651"/>
          <a:stretch/>
        </p:blipFill>
        <p:spPr>
          <a:xfrm>
            <a:off x="7195625" y="3771600"/>
            <a:ext cx="4681964" cy="614259"/>
          </a:xfrm>
          <a:prstGeom prst="rect">
            <a:avLst/>
          </a:prstGeom>
        </p:spPr>
      </p:pic>
      <p:pic>
        <p:nvPicPr>
          <p:cNvPr id="12" name="Picture 11">
            <a:extLst>
              <a:ext uri="{FF2B5EF4-FFF2-40B4-BE49-F238E27FC236}">
                <a16:creationId xmlns:a16="http://schemas.microsoft.com/office/drawing/2014/main" id="{63AE039B-4CCC-4F8E-8751-65F9288C3153}"/>
              </a:ext>
            </a:extLst>
          </p:cNvPr>
          <p:cNvPicPr>
            <a:picLocks noChangeAspect="1"/>
          </p:cNvPicPr>
          <p:nvPr/>
        </p:nvPicPr>
        <p:blipFill rotWithShape="1">
          <a:blip r:embed="rId6"/>
          <a:srcRect b="50350"/>
          <a:stretch/>
        </p:blipFill>
        <p:spPr>
          <a:xfrm>
            <a:off x="7185660" y="2823273"/>
            <a:ext cx="4681964" cy="605727"/>
          </a:xfrm>
          <a:prstGeom prst="rect">
            <a:avLst/>
          </a:prstGeom>
        </p:spPr>
      </p:pic>
    </p:spTree>
    <p:extLst>
      <p:ext uri="{BB962C8B-B14F-4D97-AF65-F5344CB8AC3E}">
        <p14:creationId xmlns:p14="http://schemas.microsoft.com/office/powerpoint/2010/main" val="2034999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1BD6-C34E-40A8-AEE7-56719D64D764}"/>
              </a:ext>
            </a:extLst>
          </p:cNvPr>
          <p:cNvSpPr>
            <a:spLocks noGrp="1"/>
          </p:cNvSpPr>
          <p:nvPr>
            <p:ph type="title"/>
          </p:nvPr>
        </p:nvSpPr>
        <p:spPr/>
        <p:txBody>
          <a:bodyPr/>
          <a:lstStyle/>
          <a:p>
            <a:r>
              <a:rPr lang="nl-NL" dirty="0"/>
              <a:t>Software</a:t>
            </a:r>
            <a:br>
              <a:rPr lang="nl-NL" dirty="0"/>
            </a:br>
            <a:endParaRPr lang="en-GB" i="1" dirty="0">
              <a:latin typeface="+mn-lt"/>
            </a:endParaRPr>
          </a:p>
        </p:txBody>
      </p:sp>
      <p:pic>
        <p:nvPicPr>
          <p:cNvPr id="6" name="Picture 5">
            <a:extLst>
              <a:ext uri="{FF2B5EF4-FFF2-40B4-BE49-F238E27FC236}">
                <a16:creationId xmlns:a16="http://schemas.microsoft.com/office/drawing/2014/main" id="{FACD10B0-FA1D-4CC7-99B0-CFE026DEF4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6551" y="1559311"/>
            <a:ext cx="8918898" cy="4694983"/>
          </a:xfrm>
          <a:prstGeom prst="rect">
            <a:avLst/>
          </a:prstGeom>
        </p:spPr>
      </p:pic>
    </p:spTree>
    <p:extLst>
      <p:ext uri="{BB962C8B-B14F-4D97-AF65-F5344CB8AC3E}">
        <p14:creationId xmlns:p14="http://schemas.microsoft.com/office/powerpoint/2010/main" val="5160172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1BD6-C34E-40A8-AEE7-56719D64D764}"/>
              </a:ext>
            </a:extLst>
          </p:cNvPr>
          <p:cNvSpPr>
            <a:spLocks noGrp="1"/>
          </p:cNvSpPr>
          <p:nvPr>
            <p:ph type="title"/>
          </p:nvPr>
        </p:nvSpPr>
        <p:spPr/>
        <p:txBody>
          <a:bodyPr/>
          <a:lstStyle/>
          <a:p>
            <a:r>
              <a:rPr lang="nl-NL" dirty="0"/>
              <a:t>Software</a:t>
            </a:r>
            <a:br>
              <a:rPr lang="nl-NL" dirty="0"/>
            </a:br>
            <a:endParaRPr lang="en-GB" i="1" dirty="0">
              <a:latin typeface="+mn-lt"/>
            </a:endParaRPr>
          </a:p>
        </p:txBody>
      </p:sp>
      <p:pic>
        <p:nvPicPr>
          <p:cNvPr id="6" name="Picture 5">
            <a:extLst>
              <a:ext uri="{FF2B5EF4-FFF2-40B4-BE49-F238E27FC236}">
                <a16:creationId xmlns:a16="http://schemas.microsoft.com/office/drawing/2014/main" id="{FACD10B0-FA1D-4CC7-99B0-CFE026DEF4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6551" y="1559311"/>
            <a:ext cx="8918898" cy="4694983"/>
          </a:xfrm>
          <a:prstGeom prst="rect">
            <a:avLst/>
          </a:prstGeom>
        </p:spPr>
      </p:pic>
      <p:pic>
        <p:nvPicPr>
          <p:cNvPr id="4" name="Picture 3">
            <a:extLst>
              <a:ext uri="{FF2B5EF4-FFF2-40B4-BE49-F238E27FC236}">
                <a16:creationId xmlns:a16="http://schemas.microsoft.com/office/drawing/2014/main" id="{00E7F4E3-762B-43C2-B3FB-B5A6BD7844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11616" y="2338084"/>
            <a:ext cx="950629" cy="567737"/>
          </a:xfrm>
          <a:prstGeom prst="rect">
            <a:avLst/>
          </a:prstGeom>
        </p:spPr>
      </p:pic>
      <p:pic>
        <p:nvPicPr>
          <p:cNvPr id="7" name="Picture 6">
            <a:extLst>
              <a:ext uri="{FF2B5EF4-FFF2-40B4-BE49-F238E27FC236}">
                <a16:creationId xmlns:a16="http://schemas.microsoft.com/office/drawing/2014/main" id="{76B6E252-5002-42F1-80FD-01A259126C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11616" y="3626300"/>
            <a:ext cx="1040812" cy="930608"/>
          </a:xfrm>
          <a:prstGeom prst="rect">
            <a:avLst/>
          </a:prstGeom>
        </p:spPr>
      </p:pic>
      <p:pic>
        <p:nvPicPr>
          <p:cNvPr id="8" name="Picture 7">
            <a:extLst>
              <a:ext uri="{FF2B5EF4-FFF2-40B4-BE49-F238E27FC236}">
                <a16:creationId xmlns:a16="http://schemas.microsoft.com/office/drawing/2014/main" id="{53B41036-9E12-4019-80B1-22AECDCB40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18922" y="3626300"/>
            <a:ext cx="1040812" cy="930608"/>
          </a:xfrm>
          <a:prstGeom prst="rect">
            <a:avLst/>
          </a:prstGeom>
        </p:spPr>
      </p:pic>
      <p:pic>
        <p:nvPicPr>
          <p:cNvPr id="9" name="Picture 8">
            <a:extLst>
              <a:ext uri="{FF2B5EF4-FFF2-40B4-BE49-F238E27FC236}">
                <a16:creationId xmlns:a16="http://schemas.microsoft.com/office/drawing/2014/main" id="{C2E9A830-75ED-456C-A242-8C9CF21BBD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9411" y="2338084"/>
            <a:ext cx="950629" cy="567737"/>
          </a:xfrm>
          <a:prstGeom prst="rect">
            <a:avLst/>
          </a:prstGeom>
        </p:spPr>
      </p:pic>
      <p:pic>
        <p:nvPicPr>
          <p:cNvPr id="10" name="Picture 9">
            <a:extLst>
              <a:ext uri="{FF2B5EF4-FFF2-40B4-BE49-F238E27FC236}">
                <a16:creationId xmlns:a16="http://schemas.microsoft.com/office/drawing/2014/main" id="{6BEC3DC0-36B5-4510-8EC1-A3AC3A0008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2622" y="5388634"/>
            <a:ext cx="749400" cy="447559"/>
          </a:xfrm>
          <a:prstGeom prst="rect">
            <a:avLst/>
          </a:prstGeom>
        </p:spPr>
      </p:pic>
      <p:pic>
        <p:nvPicPr>
          <p:cNvPr id="11" name="Picture 10">
            <a:extLst>
              <a:ext uri="{FF2B5EF4-FFF2-40B4-BE49-F238E27FC236}">
                <a16:creationId xmlns:a16="http://schemas.microsoft.com/office/drawing/2014/main" id="{00FC8383-BE23-40A7-A34C-1BE98E8A8C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32022" y="5277387"/>
            <a:ext cx="648670" cy="579987"/>
          </a:xfrm>
          <a:prstGeom prst="rect">
            <a:avLst/>
          </a:prstGeom>
        </p:spPr>
      </p:pic>
      <p:pic>
        <p:nvPicPr>
          <p:cNvPr id="12" name="Picture 11">
            <a:extLst>
              <a:ext uri="{FF2B5EF4-FFF2-40B4-BE49-F238E27FC236}">
                <a16:creationId xmlns:a16="http://schemas.microsoft.com/office/drawing/2014/main" id="{5A1A9300-9AA3-4525-BD1A-F39AC2E6F4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49731" y="5367453"/>
            <a:ext cx="749400" cy="447559"/>
          </a:xfrm>
          <a:prstGeom prst="rect">
            <a:avLst/>
          </a:prstGeom>
        </p:spPr>
      </p:pic>
      <p:pic>
        <p:nvPicPr>
          <p:cNvPr id="13" name="Picture 12">
            <a:extLst>
              <a:ext uri="{FF2B5EF4-FFF2-40B4-BE49-F238E27FC236}">
                <a16:creationId xmlns:a16="http://schemas.microsoft.com/office/drawing/2014/main" id="{F52CCF65-2C6B-45E6-B5E5-F9CCAADFD5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99131" y="5256206"/>
            <a:ext cx="648670" cy="579987"/>
          </a:xfrm>
          <a:prstGeom prst="rect">
            <a:avLst/>
          </a:prstGeom>
        </p:spPr>
      </p:pic>
      <p:pic>
        <p:nvPicPr>
          <p:cNvPr id="14" name="Picture 13">
            <a:extLst>
              <a:ext uri="{FF2B5EF4-FFF2-40B4-BE49-F238E27FC236}">
                <a16:creationId xmlns:a16="http://schemas.microsoft.com/office/drawing/2014/main" id="{054A1A15-7D98-43B7-BC09-F4B2DA3CA0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7944" y="3626300"/>
            <a:ext cx="950629" cy="567737"/>
          </a:xfrm>
          <a:prstGeom prst="rect">
            <a:avLst/>
          </a:prstGeom>
        </p:spPr>
      </p:pic>
    </p:spTree>
    <p:extLst>
      <p:ext uri="{BB962C8B-B14F-4D97-AF65-F5344CB8AC3E}">
        <p14:creationId xmlns:p14="http://schemas.microsoft.com/office/powerpoint/2010/main" val="10552021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1BD6-C34E-40A8-AEE7-56719D64D764}"/>
              </a:ext>
            </a:extLst>
          </p:cNvPr>
          <p:cNvSpPr>
            <a:spLocks noGrp="1"/>
          </p:cNvSpPr>
          <p:nvPr>
            <p:ph type="title"/>
          </p:nvPr>
        </p:nvSpPr>
        <p:spPr/>
        <p:txBody>
          <a:bodyPr/>
          <a:lstStyle/>
          <a:p>
            <a:r>
              <a:rPr lang="nl-NL" dirty="0"/>
              <a:t>Software</a:t>
            </a:r>
            <a:br>
              <a:rPr lang="nl-NL" dirty="0"/>
            </a:br>
            <a:endParaRPr lang="en-GB" i="1" dirty="0">
              <a:latin typeface="+mn-lt"/>
            </a:endParaRPr>
          </a:p>
        </p:txBody>
      </p:sp>
      <p:pic>
        <p:nvPicPr>
          <p:cNvPr id="6" name="Picture 5">
            <a:extLst>
              <a:ext uri="{FF2B5EF4-FFF2-40B4-BE49-F238E27FC236}">
                <a16:creationId xmlns:a16="http://schemas.microsoft.com/office/drawing/2014/main" id="{FACD10B0-FA1D-4CC7-99B0-CFE026DEF4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6551" y="1559311"/>
            <a:ext cx="8918898" cy="4694983"/>
          </a:xfrm>
          <a:prstGeom prst="rect">
            <a:avLst/>
          </a:prstGeom>
        </p:spPr>
      </p:pic>
      <p:pic>
        <p:nvPicPr>
          <p:cNvPr id="4" name="Picture 3">
            <a:extLst>
              <a:ext uri="{FF2B5EF4-FFF2-40B4-BE49-F238E27FC236}">
                <a16:creationId xmlns:a16="http://schemas.microsoft.com/office/drawing/2014/main" id="{00E7F4E3-762B-43C2-B3FB-B5A6BD7844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11616" y="2338084"/>
            <a:ext cx="950629" cy="567737"/>
          </a:xfrm>
          <a:prstGeom prst="rect">
            <a:avLst/>
          </a:prstGeom>
        </p:spPr>
      </p:pic>
      <p:pic>
        <p:nvPicPr>
          <p:cNvPr id="7" name="Picture 6">
            <a:extLst>
              <a:ext uri="{FF2B5EF4-FFF2-40B4-BE49-F238E27FC236}">
                <a16:creationId xmlns:a16="http://schemas.microsoft.com/office/drawing/2014/main" id="{76B6E252-5002-42F1-80FD-01A259126C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11616" y="3626300"/>
            <a:ext cx="1040812" cy="930608"/>
          </a:xfrm>
          <a:prstGeom prst="rect">
            <a:avLst/>
          </a:prstGeom>
        </p:spPr>
      </p:pic>
      <p:pic>
        <p:nvPicPr>
          <p:cNvPr id="8" name="Picture 7">
            <a:extLst>
              <a:ext uri="{FF2B5EF4-FFF2-40B4-BE49-F238E27FC236}">
                <a16:creationId xmlns:a16="http://schemas.microsoft.com/office/drawing/2014/main" id="{53B41036-9E12-4019-80B1-22AECDCB40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18922" y="3626300"/>
            <a:ext cx="1040812" cy="930608"/>
          </a:xfrm>
          <a:prstGeom prst="rect">
            <a:avLst/>
          </a:prstGeom>
        </p:spPr>
      </p:pic>
      <p:pic>
        <p:nvPicPr>
          <p:cNvPr id="9" name="Picture 8">
            <a:extLst>
              <a:ext uri="{FF2B5EF4-FFF2-40B4-BE49-F238E27FC236}">
                <a16:creationId xmlns:a16="http://schemas.microsoft.com/office/drawing/2014/main" id="{C2E9A830-75ED-456C-A242-8C9CF21BBD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9411" y="2338084"/>
            <a:ext cx="950629" cy="567737"/>
          </a:xfrm>
          <a:prstGeom prst="rect">
            <a:avLst/>
          </a:prstGeom>
        </p:spPr>
      </p:pic>
      <p:pic>
        <p:nvPicPr>
          <p:cNvPr id="10" name="Picture 9">
            <a:extLst>
              <a:ext uri="{FF2B5EF4-FFF2-40B4-BE49-F238E27FC236}">
                <a16:creationId xmlns:a16="http://schemas.microsoft.com/office/drawing/2014/main" id="{6BEC3DC0-36B5-4510-8EC1-A3AC3A0008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2622" y="5388634"/>
            <a:ext cx="749400" cy="447559"/>
          </a:xfrm>
          <a:prstGeom prst="rect">
            <a:avLst/>
          </a:prstGeom>
        </p:spPr>
      </p:pic>
      <p:pic>
        <p:nvPicPr>
          <p:cNvPr id="11" name="Picture 10">
            <a:extLst>
              <a:ext uri="{FF2B5EF4-FFF2-40B4-BE49-F238E27FC236}">
                <a16:creationId xmlns:a16="http://schemas.microsoft.com/office/drawing/2014/main" id="{00FC8383-BE23-40A7-A34C-1BE98E8A8C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32022" y="5277387"/>
            <a:ext cx="648670" cy="579987"/>
          </a:xfrm>
          <a:prstGeom prst="rect">
            <a:avLst/>
          </a:prstGeom>
        </p:spPr>
      </p:pic>
      <p:pic>
        <p:nvPicPr>
          <p:cNvPr id="12" name="Picture 11">
            <a:extLst>
              <a:ext uri="{FF2B5EF4-FFF2-40B4-BE49-F238E27FC236}">
                <a16:creationId xmlns:a16="http://schemas.microsoft.com/office/drawing/2014/main" id="{5A1A9300-9AA3-4525-BD1A-F39AC2E6F4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49731" y="5367453"/>
            <a:ext cx="749400" cy="447559"/>
          </a:xfrm>
          <a:prstGeom prst="rect">
            <a:avLst/>
          </a:prstGeom>
        </p:spPr>
      </p:pic>
      <p:pic>
        <p:nvPicPr>
          <p:cNvPr id="13" name="Picture 12">
            <a:extLst>
              <a:ext uri="{FF2B5EF4-FFF2-40B4-BE49-F238E27FC236}">
                <a16:creationId xmlns:a16="http://schemas.microsoft.com/office/drawing/2014/main" id="{F52CCF65-2C6B-45E6-B5E5-F9CCAADFD5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99131" y="5256206"/>
            <a:ext cx="648670" cy="579987"/>
          </a:xfrm>
          <a:prstGeom prst="rect">
            <a:avLst/>
          </a:prstGeom>
        </p:spPr>
      </p:pic>
      <p:pic>
        <p:nvPicPr>
          <p:cNvPr id="14" name="Picture 13">
            <a:extLst>
              <a:ext uri="{FF2B5EF4-FFF2-40B4-BE49-F238E27FC236}">
                <a16:creationId xmlns:a16="http://schemas.microsoft.com/office/drawing/2014/main" id="{054A1A15-7D98-43B7-BC09-F4B2DA3CA0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7944" y="3626300"/>
            <a:ext cx="950629" cy="567737"/>
          </a:xfrm>
          <a:prstGeom prst="rect">
            <a:avLst/>
          </a:prstGeom>
        </p:spPr>
      </p:pic>
      <p:sp>
        <p:nvSpPr>
          <p:cNvPr id="3" name="Rectangle 2">
            <a:extLst>
              <a:ext uri="{FF2B5EF4-FFF2-40B4-BE49-F238E27FC236}">
                <a16:creationId xmlns:a16="http://schemas.microsoft.com/office/drawing/2014/main" id="{990072F8-FC82-49EE-A9D1-11ED0A340D70}"/>
              </a:ext>
            </a:extLst>
          </p:cNvPr>
          <p:cNvSpPr/>
          <p:nvPr/>
        </p:nvSpPr>
        <p:spPr>
          <a:xfrm>
            <a:off x="5611590" y="2180627"/>
            <a:ext cx="2118167" cy="1145641"/>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6444657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1BD6-C34E-40A8-AEE7-56719D64D764}"/>
              </a:ext>
            </a:extLst>
          </p:cNvPr>
          <p:cNvSpPr>
            <a:spLocks noGrp="1"/>
          </p:cNvSpPr>
          <p:nvPr>
            <p:ph type="title"/>
          </p:nvPr>
        </p:nvSpPr>
        <p:spPr/>
        <p:txBody>
          <a:bodyPr/>
          <a:lstStyle/>
          <a:p>
            <a:r>
              <a:rPr lang="nl-NL" dirty="0"/>
              <a:t>Software</a:t>
            </a:r>
            <a:br>
              <a:rPr lang="nl-NL" dirty="0"/>
            </a:br>
            <a:endParaRPr lang="en-GB" i="1" dirty="0">
              <a:latin typeface="+mn-lt"/>
            </a:endParaRPr>
          </a:p>
        </p:txBody>
      </p:sp>
      <p:sp>
        <p:nvSpPr>
          <p:cNvPr id="15" name="Content Placeholder 2">
            <a:extLst>
              <a:ext uri="{FF2B5EF4-FFF2-40B4-BE49-F238E27FC236}">
                <a16:creationId xmlns:a16="http://schemas.microsoft.com/office/drawing/2014/main" id="{2488609D-31D7-440A-9D23-00A11D01C964}"/>
              </a:ext>
            </a:extLst>
          </p:cNvPr>
          <p:cNvSpPr>
            <a:spLocks noGrp="1"/>
          </p:cNvSpPr>
          <p:nvPr>
            <p:ph idx="1"/>
          </p:nvPr>
        </p:nvSpPr>
        <p:spPr>
          <a:xfrm>
            <a:off x="676656" y="2011680"/>
            <a:ext cx="10753725" cy="3766185"/>
          </a:xfrm>
        </p:spPr>
        <p:txBody>
          <a:bodyPr>
            <a:normAutofit/>
          </a:bodyPr>
          <a:lstStyle/>
          <a:p>
            <a:r>
              <a:rPr lang="en-GB" sz="2800" dirty="0"/>
              <a:t>Excel in STA </a:t>
            </a:r>
          </a:p>
          <a:p>
            <a:endParaRPr lang="en-GB" sz="2800" dirty="0"/>
          </a:p>
        </p:txBody>
      </p:sp>
    </p:spTree>
    <p:extLst>
      <p:ext uri="{BB962C8B-B14F-4D97-AF65-F5344CB8AC3E}">
        <p14:creationId xmlns:p14="http://schemas.microsoft.com/office/powerpoint/2010/main" val="332176218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1BD6-C34E-40A8-AEE7-56719D64D764}"/>
              </a:ext>
            </a:extLst>
          </p:cNvPr>
          <p:cNvSpPr>
            <a:spLocks noGrp="1"/>
          </p:cNvSpPr>
          <p:nvPr>
            <p:ph type="title"/>
          </p:nvPr>
        </p:nvSpPr>
        <p:spPr/>
        <p:txBody>
          <a:bodyPr/>
          <a:lstStyle/>
          <a:p>
            <a:r>
              <a:rPr lang="nl-NL" dirty="0"/>
              <a:t>Software</a:t>
            </a:r>
            <a:br>
              <a:rPr lang="nl-NL" dirty="0"/>
            </a:br>
            <a:endParaRPr lang="en-GB" i="1" dirty="0">
              <a:latin typeface="+mn-lt"/>
            </a:endParaRPr>
          </a:p>
        </p:txBody>
      </p:sp>
      <p:sp>
        <p:nvSpPr>
          <p:cNvPr id="15" name="Content Placeholder 2">
            <a:extLst>
              <a:ext uri="{FF2B5EF4-FFF2-40B4-BE49-F238E27FC236}">
                <a16:creationId xmlns:a16="http://schemas.microsoft.com/office/drawing/2014/main" id="{2488609D-31D7-440A-9D23-00A11D01C964}"/>
              </a:ext>
            </a:extLst>
          </p:cNvPr>
          <p:cNvSpPr>
            <a:spLocks noGrp="1"/>
          </p:cNvSpPr>
          <p:nvPr>
            <p:ph idx="1"/>
          </p:nvPr>
        </p:nvSpPr>
        <p:spPr>
          <a:xfrm>
            <a:off x="676656" y="2011680"/>
            <a:ext cx="10753725" cy="3766185"/>
          </a:xfrm>
        </p:spPr>
        <p:txBody>
          <a:bodyPr>
            <a:normAutofit/>
          </a:bodyPr>
          <a:lstStyle/>
          <a:p>
            <a:r>
              <a:rPr lang="en-GB" sz="2800" dirty="0"/>
              <a:t>Excel in STA … </a:t>
            </a:r>
            <a:r>
              <a:rPr lang="en-GB" sz="2800" dirty="0" err="1"/>
              <a:t>Momenteel</a:t>
            </a:r>
            <a:r>
              <a:rPr lang="en-GB" sz="2800" dirty="0"/>
              <a:t> is </a:t>
            </a:r>
            <a:r>
              <a:rPr lang="en-GB" sz="2800" dirty="0" err="1"/>
              <a:t>daar</a:t>
            </a:r>
            <a:r>
              <a:rPr lang="en-GB" sz="2800" dirty="0"/>
              <a:t> </a:t>
            </a:r>
            <a:r>
              <a:rPr lang="en-GB" sz="2800" dirty="0" err="1"/>
              <a:t>geen</a:t>
            </a:r>
            <a:r>
              <a:rPr lang="en-GB" sz="2800" dirty="0"/>
              <a:t> </a:t>
            </a:r>
            <a:r>
              <a:rPr lang="en-GB" sz="2800" dirty="0" err="1"/>
              <a:t>tijd</a:t>
            </a:r>
            <a:r>
              <a:rPr lang="en-GB" sz="2800" dirty="0"/>
              <a:t> </a:t>
            </a:r>
            <a:r>
              <a:rPr lang="en-GB" sz="2800" dirty="0" err="1"/>
              <a:t>voor</a:t>
            </a:r>
            <a:endParaRPr lang="en-GB" sz="2800" dirty="0"/>
          </a:p>
          <a:p>
            <a:endParaRPr lang="en-GB" sz="2800" dirty="0"/>
          </a:p>
          <a:p>
            <a:endParaRPr lang="en-GB" sz="2800" dirty="0"/>
          </a:p>
        </p:txBody>
      </p:sp>
    </p:spTree>
    <p:extLst>
      <p:ext uri="{BB962C8B-B14F-4D97-AF65-F5344CB8AC3E}">
        <p14:creationId xmlns:p14="http://schemas.microsoft.com/office/powerpoint/2010/main" val="2269508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1BD6-C34E-40A8-AEE7-56719D64D764}"/>
              </a:ext>
            </a:extLst>
          </p:cNvPr>
          <p:cNvSpPr>
            <a:spLocks noGrp="1"/>
          </p:cNvSpPr>
          <p:nvPr>
            <p:ph type="title"/>
          </p:nvPr>
        </p:nvSpPr>
        <p:spPr/>
        <p:txBody>
          <a:bodyPr/>
          <a:lstStyle/>
          <a:p>
            <a:r>
              <a:rPr lang="nl-NL" dirty="0"/>
              <a:t>Software</a:t>
            </a:r>
            <a:br>
              <a:rPr lang="nl-NL" dirty="0"/>
            </a:br>
            <a:endParaRPr lang="en-GB" i="1" dirty="0">
              <a:latin typeface="+mn-lt"/>
            </a:endParaRPr>
          </a:p>
        </p:txBody>
      </p:sp>
      <p:sp>
        <p:nvSpPr>
          <p:cNvPr id="15" name="Content Placeholder 2">
            <a:extLst>
              <a:ext uri="{FF2B5EF4-FFF2-40B4-BE49-F238E27FC236}">
                <a16:creationId xmlns:a16="http://schemas.microsoft.com/office/drawing/2014/main" id="{2488609D-31D7-440A-9D23-00A11D01C964}"/>
              </a:ext>
            </a:extLst>
          </p:cNvPr>
          <p:cNvSpPr>
            <a:spLocks noGrp="1"/>
          </p:cNvSpPr>
          <p:nvPr>
            <p:ph idx="1"/>
          </p:nvPr>
        </p:nvSpPr>
        <p:spPr>
          <a:xfrm>
            <a:off x="676656" y="2011680"/>
            <a:ext cx="10753725" cy="3766185"/>
          </a:xfrm>
        </p:spPr>
        <p:txBody>
          <a:bodyPr>
            <a:normAutofit/>
          </a:bodyPr>
          <a:lstStyle/>
          <a:p>
            <a:r>
              <a:rPr lang="en-GB" sz="2800" dirty="0"/>
              <a:t>Excel in STA … </a:t>
            </a:r>
            <a:r>
              <a:rPr lang="en-GB" sz="2800" dirty="0" err="1"/>
              <a:t>Momenteel</a:t>
            </a:r>
            <a:r>
              <a:rPr lang="en-GB" sz="2800" dirty="0"/>
              <a:t> is </a:t>
            </a:r>
            <a:r>
              <a:rPr lang="en-GB" sz="2800" dirty="0" err="1"/>
              <a:t>daar</a:t>
            </a:r>
            <a:r>
              <a:rPr lang="en-GB" sz="2800" dirty="0"/>
              <a:t> </a:t>
            </a:r>
            <a:r>
              <a:rPr lang="en-GB" sz="2800" dirty="0" err="1"/>
              <a:t>geen</a:t>
            </a:r>
            <a:r>
              <a:rPr lang="en-GB" sz="2800" dirty="0"/>
              <a:t> </a:t>
            </a:r>
            <a:r>
              <a:rPr lang="en-GB" sz="2800" dirty="0" err="1"/>
              <a:t>tijd</a:t>
            </a:r>
            <a:r>
              <a:rPr lang="en-GB" sz="2800" dirty="0"/>
              <a:t> </a:t>
            </a:r>
            <a:r>
              <a:rPr lang="en-GB" sz="2800" dirty="0" err="1"/>
              <a:t>voor</a:t>
            </a:r>
            <a:endParaRPr lang="en-GB" sz="2800" dirty="0"/>
          </a:p>
          <a:p>
            <a:endParaRPr lang="en-GB" sz="2800" dirty="0"/>
          </a:p>
          <a:p>
            <a:r>
              <a:rPr lang="en-GB" sz="2800" dirty="0" err="1"/>
              <a:t>Introductie</a:t>
            </a:r>
            <a:r>
              <a:rPr lang="en-GB" sz="2800" dirty="0"/>
              <a:t> </a:t>
            </a:r>
            <a:r>
              <a:rPr lang="en-GB" sz="2800" dirty="0" err="1"/>
              <a:t>vak</a:t>
            </a:r>
            <a:r>
              <a:rPr lang="en-GB" sz="2800" dirty="0"/>
              <a:t> </a:t>
            </a:r>
            <a:r>
              <a:rPr lang="en-GB" sz="2800" dirty="0" err="1"/>
              <a:t>computervaardigheden</a:t>
            </a:r>
            <a:r>
              <a:rPr lang="en-GB" sz="2800" dirty="0"/>
              <a:t>?</a:t>
            </a:r>
          </a:p>
          <a:p>
            <a:r>
              <a:rPr lang="en-GB" sz="2800" dirty="0"/>
              <a:t>Past </a:t>
            </a:r>
            <a:r>
              <a:rPr lang="en-GB" sz="2800" dirty="0" err="1"/>
              <a:t>dat</a:t>
            </a:r>
            <a:r>
              <a:rPr lang="en-GB" sz="2800" dirty="0"/>
              <a:t> </a:t>
            </a:r>
            <a:r>
              <a:rPr lang="en-GB" sz="2800" dirty="0" err="1"/>
              <a:t>binnen</a:t>
            </a:r>
            <a:r>
              <a:rPr lang="en-GB" sz="2800" dirty="0"/>
              <a:t> IMW?</a:t>
            </a:r>
          </a:p>
          <a:p>
            <a:endParaRPr lang="en-GB" sz="2800" dirty="0"/>
          </a:p>
          <a:p>
            <a:endParaRPr lang="en-GB" sz="2800" dirty="0"/>
          </a:p>
        </p:txBody>
      </p:sp>
      <p:pic>
        <p:nvPicPr>
          <p:cNvPr id="4" name="Picture 3">
            <a:extLst>
              <a:ext uri="{FF2B5EF4-FFF2-40B4-BE49-F238E27FC236}">
                <a16:creationId xmlns:a16="http://schemas.microsoft.com/office/drawing/2014/main" id="{39E718E2-0256-4FE3-9A94-B6261C972FA2}"/>
              </a:ext>
            </a:extLst>
          </p:cNvPr>
          <p:cNvPicPr>
            <a:picLocks noChangeAspect="1"/>
          </p:cNvPicPr>
          <p:nvPr/>
        </p:nvPicPr>
        <p:blipFill>
          <a:blip r:embed="rId3"/>
          <a:stretch>
            <a:fillRect/>
          </a:stretch>
        </p:blipFill>
        <p:spPr>
          <a:xfrm>
            <a:off x="927060" y="4232723"/>
            <a:ext cx="9154489" cy="935094"/>
          </a:xfrm>
          <a:prstGeom prst="rect">
            <a:avLst/>
          </a:prstGeom>
        </p:spPr>
      </p:pic>
    </p:spTree>
    <p:extLst>
      <p:ext uri="{BB962C8B-B14F-4D97-AF65-F5344CB8AC3E}">
        <p14:creationId xmlns:p14="http://schemas.microsoft.com/office/powerpoint/2010/main" val="83737360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1BD6-C34E-40A8-AEE7-56719D64D764}"/>
              </a:ext>
            </a:extLst>
          </p:cNvPr>
          <p:cNvSpPr>
            <a:spLocks noGrp="1"/>
          </p:cNvSpPr>
          <p:nvPr>
            <p:ph type="title"/>
          </p:nvPr>
        </p:nvSpPr>
        <p:spPr/>
        <p:txBody>
          <a:bodyPr/>
          <a:lstStyle/>
          <a:p>
            <a:r>
              <a:rPr lang="nl-NL" dirty="0"/>
              <a:t>Software</a:t>
            </a:r>
            <a:br>
              <a:rPr lang="nl-NL" dirty="0"/>
            </a:br>
            <a:endParaRPr lang="en-GB" i="1" dirty="0">
              <a:latin typeface="+mn-lt"/>
            </a:endParaRPr>
          </a:p>
        </p:txBody>
      </p:sp>
      <p:sp>
        <p:nvSpPr>
          <p:cNvPr id="15" name="Content Placeholder 2">
            <a:extLst>
              <a:ext uri="{FF2B5EF4-FFF2-40B4-BE49-F238E27FC236}">
                <a16:creationId xmlns:a16="http://schemas.microsoft.com/office/drawing/2014/main" id="{2488609D-31D7-440A-9D23-00A11D01C964}"/>
              </a:ext>
            </a:extLst>
          </p:cNvPr>
          <p:cNvSpPr>
            <a:spLocks noGrp="1"/>
          </p:cNvSpPr>
          <p:nvPr>
            <p:ph idx="1"/>
          </p:nvPr>
        </p:nvSpPr>
        <p:spPr>
          <a:xfrm>
            <a:off x="676656" y="2011680"/>
            <a:ext cx="10753725" cy="4346787"/>
          </a:xfrm>
        </p:spPr>
        <p:txBody>
          <a:bodyPr>
            <a:normAutofit/>
          </a:bodyPr>
          <a:lstStyle/>
          <a:p>
            <a:r>
              <a:rPr lang="en-GB" sz="2800" dirty="0"/>
              <a:t>Excel in STA … </a:t>
            </a:r>
            <a:r>
              <a:rPr lang="en-GB" sz="2800" dirty="0" err="1"/>
              <a:t>Momenteel</a:t>
            </a:r>
            <a:r>
              <a:rPr lang="en-GB" sz="2800" dirty="0"/>
              <a:t> is </a:t>
            </a:r>
            <a:r>
              <a:rPr lang="en-GB" sz="2800" dirty="0" err="1"/>
              <a:t>daar</a:t>
            </a:r>
            <a:r>
              <a:rPr lang="en-GB" sz="2800" dirty="0"/>
              <a:t> </a:t>
            </a:r>
            <a:r>
              <a:rPr lang="en-GB" sz="2800" dirty="0" err="1"/>
              <a:t>geen</a:t>
            </a:r>
            <a:r>
              <a:rPr lang="en-GB" sz="2800" dirty="0"/>
              <a:t> </a:t>
            </a:r>
            <a:r>
              <a:rPr lang="en-GB" sz="2800" dirty="0" err="1"/>
              <a:t>tijd</a:t>
            </a:r>
            <a:r>
              <a:rPr lang="en-GB" sz="2800" dirty="0"/>
              <a:t> </a:t>
            </a:r>
            <a:r>
              <a:rPr lang="en-GB" sz="2800" dirty="0" err="1"/>
              <a:t>voor</a:t>
            </a:r>
            <a:endParaRPr lang="en-GB" sz="2800" dirty="0"/>
          </a:p>
          <a:p>
            <a:endParaRPr lang="en-GB" sz="2800" dirty="0"/>
          </a:p>
          <a:p>
            <a:r>
              <a:rPr lang="en-GB" sz="2800" dirty="0" err="1"/>
              <a:t>Introductie</a:t>
            </a:r>
            <a:r>
              <a:rPr lang="en-GB" sz="2800" dirty="0"/>
              <a:t> </a:t>
            </a:r>
            <a:r>
              <a:rPr lang="en-GB" sz="2800" dirty="0" err="1"/>
              <a:t>vak</a:t>
            </a:r>
            <a:r>
              <a:rPr lang="en-GB" sz="2800" dirty="0"/>
              <a:t> </a:t>
            </a:r>
            <a:r>
              <a:rPr lang="en-GB" sz="2800" dirty="0" err="1"/>
              <a:t>computervaardigheden</a:t>
            </a:r>
            <a:r>
              <a:rPr lang="en-GB" sz="2800" dirty="0"/>
              <a:t>?</a:t>
            </a:r>
          </a:p>
          <a:p>
            <a:r>
              <a:rPr lang="en-GB" sz="2800" dirty="0"/>
              <a:t>Past </a:t>
            </a:r>
            <a:r>
              <a:rPr lang="en-GB" sz="2800" dirty="0" err="1"/>
              <a:t>dat</a:t>
            </a:r>
            <a:r>
              <a:rPr lang="en-GB" sz="2800" dirty="0"/>
              <a:t> </a:t>
            </a:r>
            <a:r>
              <a:rPr lang="en-GB" sz="2800" dirty="0" err="1"/>
              <a:t>binnen</a:t>
            </a:r>
            <a:r>
              <a:rPr lang="en-GB" sz="2800" dirty="0"/>
              <a:t> IMW?</a:t>
            </a:r>
          </a:p>
          <a:p>
            <a:endParaRPr lang="en-GB" sz="2800" dirty="0"/>
          </a:p>
          <a:p>
            <a:endParaRPr lang="en-GB" sz="2800" dirty="0"/>
          </a:p>
          <a:p>
            <a:endParaRPr lang="en-GB" sz="2800" dirty="0"/>
          </a:p>
          <a:p>
            <a:pPr lvl="1"/>
            <a:r>
              <a:rPr lang="en-GB" sz="2800" i="1" dirty="0" err="1">
                <a:solidFill>
                  <a:schemeClr val="accent1">
                    <a:lumMod val="50000"/>
                  </a:schemeClr>
                </a:solidFill>
              </a:rPr>
              <a:t>Blijft</a:t>
            </a:r>
            <a:r>
              <a:rPr lang="en-GB" sz="2800" i="1" dirty="0">
                <a:solidFill>
                  <a:schemeClr val="accent1">
                    <a:lumMod val="50000"/>
                  </a:schemeClr>
                </a:solidFill>
              </a:rPr>
              <a:t> Excel </a:t>
            </a:r>
            <a:r>
              <a:rPr lang="en-GB" sz="2800" i="1" dirty="0" err="1">
                <a:solidFill>
                  <a:schemeClr val="accent1">
                    <a:lumMod val="50000"/>
                  </a:schemeClr>
                </a:solidFill>
              </a:rPr>
              <a:t>ook</a:t>
            </a:r>
            <a:r>
              <a:rPr lang="en-GB" sz="2800" i="1" dirty="0">
                <a:solidFill>
                  <a:schemeClr val="accent1">
                    <a:lumMod val="50000"/>
                  </a:schemeClr>
                </a:solidFill>
              </a:rPr>
              <a:t> in de </a:t>
            </a:r>
            <a:r>
              <a:rPr lang="en-GB" sz="2800" i="1" dirty="0" err="1">
                <a:solidFill>
                  <a:schemeClr val="accent1">
                    <a:lumMod val="50000"/>
                  </a:schemeClr>
                </a:solidFill>
              </a:rPr>
              <a:t>toekomst</a:t>
            </a:r>
            <a:r>
              <a:rPr lang="en-GB" sz="2800" i="1" dirty="0">
                <a:solidFill>
                  <a:schemeClr val="accent1">
                    <a:lumMod val="50000"/>
                  </a:schemeClr>
                </a:solidFill>
              </a:rPr>
              <a:t> de </a:t>
            </a:r>
            <a:r>
              <a:rPr lang="en-GB" sz="2800" i="1" dirty="0" err="1">
                <a:solidFill>
                  <a:schemeClr val="accent1">
                    <a:lumMod val="50000"/>
                  </a:schemeClr>
                </a:solidFill>
              </a:rPr>
              <a:t>juiste</a:t>
            </a:r>
            <a:r>
              <a:rPr lang="en-GB" sz="2800" i="1" dirty="0">
                <a:solidFill>
                  <a:schemeClr val="accent1">
                    <a:lumMod val="50000"/>
                  </a:schemeClr>
                </a:solidFill>
              </a:rPr>
              <a:t> software?</a:t>
            </a:r>
          </a:p>
          <a:p>
            <a:endParaRPr lang="en-GB" sz="2800" dirty="0"/>
          </a:p>
          <a:p>
            <a:endParaRPr lang="en-GB" sz="2800" dirty="0"/>
          </a:p>
        </p:txBody>
      </p:sp>
      <p:pic>
        <p:nvPicPr>
          <p:cNvPr id="4" name="Picture 3">
            <a:extLst>
              <a:ext uri="{FF2B5EF4-FFF2-40B4-BE49-F238E27FC236}">
                <a16:creationId xmlns:a16="http://schemas.microsoft.com/office/drawing/2014/main" id="{39E718E2-0256-4FE3-9A94-B6261C972FA2}"/>
              </a:ext>
            </a:extLst>
          </p:cNvPr>
          <p:cNvPicPr>
            <a:picLocks noChangeAspect="1"/>
          </p:cNvPicPr>
          <p:nvPr/>
        </p:nvPicPr>
        <p:blipFill>
          <a:blip r:embed="rId3"/>
          <a:stretch>
            <a:fillRect/>
          </a:stretch>
        </p:blipFill>
        <p:spPr>
          <a:xfrm>
            <a:off x="927060" y="4232723"/>
            <a:ext cx="9154489" cy="935094"/>
          </a:xfrm>
          <a:prstGeom prst="rect">
            <a:avLst/>
          </a:prstGeom>
        </p:spPr>
      </p:pic>
    </p:spTree>
    <p:extLst>
      <p:ext uri="{BB962C8B-B14F-4D97-AF65-F5344CB8AC3E}">
        <p14:creationId xmlns:p14="http://schemas.microsoft.com/office/powerpoint/2010/main" val="31934686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4645A-CFCA-42F1-BD0A-748AAAF44488}"/>
              </a:ext>
            </a:extLst>
          </p:cNvPr>
          <p:cNvSpPr>
            <a:spLocks noGrp="1"/>
          </p:cNvSpPr>
          <p:nvPr>
            <p:ph type="title"/>
          </p:nvPr>
        </p:nvSpPr>
        <p:spPr>
          <a:xfrm>
            <a:off x="657224" y="163867"/>
            <a:ext cx="10772775" cy="1658198"/>
          </a:xfrm>
        </p:spPr>
        <p:txBody>
          <a:bodyPr/>
          <a:lstStyle/>
          <a:p>
            <a:r>
              <a:rPr lang="nl-NL" dirty="0"/>
              <a:t>In gesprek</a:t>
            </a:r>
            <a:endParaRPr lang="en-GB" dirty="0"/>
          </a:p>
        </p:txBody>
      </p:sp>
      <p:sp>
        <p:nvSpPr>
          <p:cNvPr id="3" name="Content Placeholder 2">
            <a:extLst>
              <a:ext uri="{FF2B5EF4-FFF2-40B4-BE49-F238E27FC236}">
                <a16:creationId xmlns:a16="http://schemas.microsoft.com/office/drawing/2014/main" id="{43FF9B96-FBC3-49B8-9A53-4BF34FD1A5DC}"/>
              </a:ext>
            </a:extLst>
          </p:cNvPr>
          <p:cNvSpPr>
            <a:spLocks noGrp="1"/>
          </p:cNvSpPr>
          <p:nvPr>
            <p:ph idx="1"/>
          </p:nvPr>
        </p:nvSpPr>
        <p:spPr>
          <a:xfrm>
            <a:off x="1126448" y="1613208"/>
            <a:ext cx="9834326" cy="4865332"/>
          </a:xfrm>
        </p:spPr>
        <p:txBody>
          <a:bodyPr>
            <a:normAutofit fontScale="92500" lnSpcReduction="10000"/>
          </a:bodyPr>
          <a:lstStyle/>
          <a:p>
            <a:pPr marL="0" indent="0">
              <a:buNone/>
            </a:pPr>
            <a:r>
              <a:rPr lang="nl-NL" b="1" dirty="0">
                <a:solidFill>
                  <a:schemeClr val="accent1">
                    <a:lumMod val="50000"/>
                  </a:schemeClr>
                </a:solidFill>
              </a:rPr>
              <a:t>Inhoud van het vak STA</a:t>
            </a:r>
          </a:p>
          <a:p>
            <a:pPr marL="0" indent="0">
              <a:buNone/>
            </a:pPr>
            <a:r>
              <a:rPr lang="nl-NL" dirty="0"/>
              <a:t>	</a:t>
            </a:r>
            <a:r>
              <a:rPr lang="nl-NL" dirty="0">
                <a:solidFill>
                  <a:schemeClr val="accent1">
                    <a:lumMod val="50000"/>
                  </a:schemeClr>
                </a:solidFill>
              </a:rPr>
              <a:t>Welke onderdelen zijn nodig om ervoor te zorgen dat het als basis dient voor 	andere vakken in gerelateerde leerlijnen?</a:t>
            </a:r>
          </a:p>
          <a:p>
            <a:pPr marL="0" indent="0">
              <a:buNone/>
            </a:pPr>
            <a:r>
              <a:rPr lang="nl-NL" dirty="0">
                <a:solidFill>
                  <a:schemeClr val="accent1">
                    <a:lumMod val="50000"/>
                  </a:schemeClr>
                </a:solidFill>
              </a:rPr>
              <a:t>	Welke onderdelen van Statistiek horen bij een bedrijfswetenschappelijke 	opleiding?</a:t>
            </a:r>
          </a:p>
          <a:p>
            <a:pPr marL="0" indent="0">
              <a:buNone/>
            </a:pPr>
            <a:r>
              <a:rPr lang="nl-NL" dirty="0">
                <a:solidFill>
                  <a:schemeClr val="accent1">
                    <a:lumMod val="50000"/>
                  </a:schemeClr>
                </a:solidFill>
              </a:rPr>
              <a:t>	Welke onderdelen van Statistiek horen bij een krijgswetenschappelijke 	opleiding?</a:t>
            </a:r>
          </a:p>
          <a:p>
            <a:pPr marL="0" indent="0">
              <a:buNone/>
            </a:pPr>
            <a:r>
              <a:rPr lang="nl-NL" b="1" dirty="0">
                <a:solidFill>
                  <a:schemeClr val="accent1">
                    <a:lumMod val="50000"/>
                  </a:schemeClr>
                </a:solidFill>
              </a:rPr>
              <a:t>Waar ligt de focus? </a:t>
            </a:r>
          </a:p>
          <a:p>
            <a:pPr marL="0" indent="0">
              <a:buNone/>
            </a:pPr>
            <a:r>
              <a:rPr lang="nl-NL" dirty="0"/>
              <a:t>	</a:t>
            </a:r>
            <a:r>
              <a:rPr lang="nl-NL" dirty="0">
                <a:solidFill>
                  <a:schemeClr val="accent1">
                    <a:lumMod val="50000"/>
                  </a:schemeClr>
                </a:solidFill>
              </a:rPr>
              <a:t>Op welke manier verwachten we dat studenten de inhoud beheersen en 	kunnen toepassen MBW &amp; KW</a:t>
            </a:r>
          </a:p>
          <a:p>
            <a:pPr marL="0" indent="0">
              <a:buNone/>
            </a:pPr>
            <a:r>
              <a:rPr lang="nl-NL" dirty="0">
                <a:solidFill>
                  <a:schemeClr val="accent1">
                    <a:lumMod val="50000"/>
                  </a:schemeClr>
                </a:solidFill>
              </a:rPr>
              <a:t>	Welk software is meest toepasselijk?</a:t>
            </a:r>
          </a:p>
          <a:p>
            <a:pPr marL="0" indent="0">
              <a:buNone/>
            </a:pPr>
            <a:r>
              <a:rPr lang="en-GB" dirty="0">
                <a:solidFill>
                  <a:schemeClr val="accent1">
                    <a:lumMod val="50000"/>
                  </a:schemeClr>
                </a:solidFill>
              </a:rPr>
              <a:t>	</a:t>
            </a:r>
            <a:r>
              <a:rPr lang="en-GB" dirty="0" err="1">
                <a:solidFill>
                  <a:schemeClr val="accent1">
                    <a:lumMod val="50000"/>
                  </a:schemeClr>
                </a:solidFill>
              </a:rPr>
              <a:t>Wanneer</a:t>
            </a:r>
            <a:r>
              <a:rPr lang="en-GB" dirty="0">
                <a:solidFill>
                  <a:schemeClr val="accent1">
                    <a:lumMod val="50000"/>
                  </a:schemeClr>
                </a:solidFill>
              </a:rPr>
              <a:t> </a:t>
            </a:r>
            <a:r>
              <a:rPr lang="en-GB" dirty="0" err="1">
                <a:solidFill>
                  <a:schemeClr val="accent1">
                    <a:lumMod val="50000"/>
                  </a:schemeClr>
                </a:solidFill>
              </a:rPr>
              <a:t>en</a:t>
            </a:r>
            <a:r>
              <a:rPr lang="en-GB" dirty="0">
                <a:solidFill>
                  <a:schemeClr val="accent1">
                    <a:lumMod val="50000"/>
                  </a:schemeClr>
                </a:solidFill>
              </a:rPr>
              <a:t> hoe start je met software?</a:t>
            </a:r>
          </a:p>
          <a:p>
            <a:pPr marL="0" indent="0">
              <a:buNone/>
            </a:pPr>
            <a:r>
              <a:rPr lang="nl-NL" b="1" dirty="0">
                <a:solidFill>
                  <a:schemeClr val="accent1">
                    <a:lumMod val="50000"/>
                  </a:schemeClr>
                </a:solidFill>
              </a:rPr>
              <a:t>Hoe pakken we de communicatie in de toekomst aan? </a:t>
            </a:r>
          </a:p>
        </p:txBody>
      </p:sp>
    </p:spTree>
    <p:extLst>
      <p:ext uri="{BB962C8B-B14F-4D97-AF65-F5344CB8AC3E}">
        <p14:creationId xmlns:p14="http://schemas.microsoft.com/office/powerpoint/2010/main" val="26831816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4381828-F01E-4712-8516-2DB9FFE7C8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ALGEMEEN</a:t>
            </a:r>
            <a:endParaRPr lang="en-GB" dirty="0"/>
          </a:p>
        </p:txBody>
      </p:sp>
      <p:pic>
        <p:nvPicPr>
          <p:cNvPr id="4" name="Picture 3">
            <a:extLst>
              <a:ext uri="{FF2B5EF4-FFF2-40B4-BE49-F238E27FC236}">
                <a16:creationId xmlns:a16="http://schemas.microsoft.com/office/drawing/2014/main" id="{1A9962DE-22C3-4A86-9F50-EC122415E9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Tree>
    <p:extLst>
      <p:ext uri="{BB962C8B-B14F-4D97-AF65-F5344CB8AC3E}">
        <p14:creationId xmlns:p14="http://schemas.microsoft.com/office/powerpoint/2010/main" val="11972225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ALGEMEEN</a:t>
            </a:r>
            <a:endParaRPr lang="en-GB" dirty="0"/>
          </a:p>
        </p:txBody>
      </p:sp>
      <p:pic>
        <p:nvPicPr>
          <p:cNvPr id="4" name="Picture 3">
            <a:extLst>
              <a:ext uri="{FF2B5EF4-FFF2-40B4-BE49-F238E27FC236}">
                <a16:creationId xmlns:a16="http://schemas.microsoft.com/office/drawing/2014/main" id="{1A9962DE-22C3-4A86-9F50-EC122415E9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6" name="Rectangle 5">
            <a:extLst>
              <a:ext uri="{FF2B5EF4-FFF2-40B4-BE49-F238E27FC236}">
                <a16:creationId xmlns:a16="http://schemas.microsoft.com/office/drawing/2014/main" id="{61E3FB6E-6888-4A2C-BBD0-5CFFA9350800}"/>
              </a:ext>
            </a:extLst>
          </p:cNvPr>
          <p:cNvSpPr/>
          <p:nvPr/>
        </p:nvSpPr>
        <p:spPr>
          <a:xfrm>
            <a:off x="524453" y="3126221"/>
            <a:ext cx="1498312" cy="475961"/>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54DAB61B-4038-4EFC-944F-936A9EEC2788}"/>
              </a:ext>
            </a:extLst>
          </p:cNvPr>
          <p:cNvSpPr/>
          <p:nvPr/>
        </p:nvSpPr>
        <p:spPr>
          <a:xfrm>
            <a:off x="4545299" y="3126221"/>
            <a:ext cx="1498312" cy="475961"/>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BE1CB5FD-1E8D-4483-BFA7-97D3EB377906}"/>
              </a:ext>
            </a:extLst>
          </p:cNvPr>
          <p:cNvSpPr/>
          <p:nvPr/>
        </p:nvSpPr>
        <p:spPr>
          <a:xfrm>
            <a:off x="8493845" y="3149505"/>
            <a:ext cx="1498312" cy="475961"/>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84381828-F01E-4712-8516-2DB9FFE7C8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3" name="TextBox 2">
            <a:extLst>
              <a:ext uri="{FF2B5EF4-FFF2-40B4-BE49-F238E27FC236}">
                <a16:creationId xmlns:a16="http://schemas.microsoft.com/office/drawing/2014/main" id="{377D13BA-8911-4EC1-AB78-E3AD75B909DC}"/>
              </a:ext>
            </a:extLst>
          </p:cNvPr>
          <p:cNvSpPr txBox="1"/>
          <p:nvPr/>
        </p:nvSpPr>
        <p:spPr>
          <a:xfrm>
            <a:off x="571062" y="3179535"/>
            <a:ext cx="1524003" cy="369332"/>
          </a:xfrm>
          <a:prstGeom prst="rect">
            <a:avLst/>
          </a:prstGeom>
          <a:solidFill>
            <a:srgbClr val="FFFF00"/>
          </a:solidFill>
        </p:spPr>
        <p:txBody>
          <a:bodyPr wrap="square" rtlCol="0">
            <a:spAutoFit/>
          </a:bodyPr>
          <a:lstStyle/>
          <a:p>
            <a:pPr algn="ctr"/>
            <a:r>
              <a:rPr lang="nl-NL" b="1" dirty="0"/>
              <a:t>5 ECT</a:t>
            </a:r>
            <a:endParaRPr lang="en-GB" b="1" dirty="0"/>
          </a:p>
        </p:txBody>
      </p:sp>
      <p:sp>
        <p:nvSpPr>
          <p:cNvPr id="9" name="TextBox 8">
            <a:extLst>
              <a:ext uri="{FF2B5EF4-FFF2-40B4-BE49-F238E27FC236}">
                <a16:creationId xmlns:a16="http://schemas.microsoft.com/office/drawing/2014/main" id="{27564884-0D90-4C2B-98ED-5327ACA18407}"/>
              </a:ext>
            </a:extLst>
          </p:cNvPr>
          <p:cNvSpPr txBox="1"/>
          <p:nvPr/>
        </p:nvSpPr>
        <p:spPr>
          <a:xfrm>
            <a:off x="4545299" y="3179535"/>
            <a:ext cx="1524003" cy="369332"/>
          </a:xfrm>
          <a:prstGeom prst="rect">
            <a:avLst/>
          </a:prstGeom>
          <a:solidFill>
            <a:srgbClr val="FFFF00"/>
          </a:solidFill>
        </p:spPr>
        <p:txBody>
          <a:bodyPr wrap="square" rtlCol="0">
            <a:spAutoFit/>
          </a:bodyPr>
          <a:lstStyle/>
          <a:p>
            <a:pPr algn="ctr"/>
            <a:r>
              <a:rPr lang="nl-NL" b="1" dirty="0"/>
              <a:t>5 ECT</a:t>
            </a:r>
            <a:endParaRPr lang="en-GB" b="1" dirty="0"/>
          </a:p>
        </p:txBody>
      </p:sp>
      <p:sp>
        <p:nvSpPr>
          <p:cNvPr id="10" name="TextBox 9">
            <a:extLst>
              <a:ext uri="{FF2B5EF4-FFF2-40B4-BE49-F238E27FC236}">
                <a16:creationId xmlns:a16="http://schemas.microsoft.com/office/drawing/2014/main" id="{1674E1F2-C947-42C2-B71B-B3780855EC25}"/>
              </a:ext>
            </a:extLst>
          </p:cNvPr>
          <p:cNvSpPr txBox="1"/>
          <p:nvPr/>
        </p:nvSpPr>
        <p:spPr>
          <a:xfrm>
            <a:off x="8468154" y="3202819"/>
            <a:ext cx="1524003" cy="369332"/>
          </a:xfrm>
          <a:prstGeom prst="rect">
            <a:avLst/>
          </a:prstGeom>
          <a:solidFill>
            <a:srgbClr val="FFC000"/>
          </a:solidFill>
        </p:spPr>
        <p:txBody>
          <a:bodyPr wrap="square" rtlCol="0">
            <a:spAutoFit/>
          </a:bodyPr>
          <a:lstStyle/>
          <a:p>
            <a:pPr algn="ctr"/>
            <a:r>
              <a:rPr lang="nl-NL" b="1" dirty="0"/>
              <a:t>4 ECT</a:t>
            </a:r>
            <a:endParaRPr lang="en-GB" b="1" dirty="0"/>
          </a:p>
        </p:txBody>
      </p:sp>
    </p:spTree>
    <p:extLst>
      <p:ext uri="{BB962C8B-B14F-4D97-AF65-F5344CB8AC3E}">
        <p14:creationId xmlns:p14="http://schemas.microsoft.com/office/powerpoint/2010/main" val="23135572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a:blip r:embed="rId3"/>
          <a:stretch>
            <a:fillRect/>
          </a:stretch>
        </p:blipFill>
        <p:spPr>
          <a:xfrm>
            <a:off x="657224" y="2526428"/>
            <a:ext cx="6829361" cy="2642869"/>
          </a:xfrm>
          <a:prstGeom prst="rect">
            <a:avLst/>
          </a:prstGeom>
        </p:spPr>
      </p:pic>
      <p:pic>
        <p:nvPicPr>
          <p:cNvPr id="6" name="Picture 5">
            <a:extLst>
              <a:ext uri="{FF2B5EF4-FFF2-40B4-BE49-F238E27FC236}">
                <a16:creationId xmlns:a16="http://schemas.microsoft.com/office/drawing/2014/main" id="{05B0073C-31D2-4B10-8C3A-10A5B54151F4}"/>
              </a:ext>
            </a:extLst>
          </p:cNvPr>
          <p:cNvPicPr>
            <a:picLocks noChangeAspect="1"/>
          </p:cNvPicPr>
          <p:nvPr/>
        </p:nvPicPr>
        <p:blipFill>
          <a:blip r:embed="rId4"/>
          <a:stretch>
            <a:fillRect/>
          </a:stretch>
        </p:blipFill>
        <p:spPr>
          <a:xfrm>
            <a:off x="2416670" y="5371624"/>
            <a:ext cx="7119937" cy="764382"/>
          </a:xfrm>
          <a:prstGeom prst="rect">
            <a:avLst/>
          </a:prstGeom>
        </p:spPr>
      </p:pic>
      <p:pic>
        <p:nvPicPr>
          <p:cNvPr id="9" name="Picture 8">
            <a:extLst>
              <a:ext uri="{FF2B5EF4-FFF2-40B4-BE49-F238E27FC236}">
                <a16:creationId xmlns:a16="http://schemas.microsoft.com/office/drawing/2014/main" id="{6F91C3DD-08F5-423D-AC3E-D77392491718}"/>
              </a:ext>
            </a:extLst>
          </p:cNvPr>
          <p:cNvPicPr>
            <a:picLocks noChangeAspect="1"/>
          </p:cNvPicPr>
          <p:nvPr/>
        </p:nvPicPr>
        <p:blipFill>
          <a:blip r:embed="rId5"/>
          <a:stretch>
            <a:fillRect/>
          </a:stretch>
        </p:blipFill>
        <p:spPr>
          <a:xfrm>
            <a:off x="762001" y="2010887"/>
            <a:ext cx="5047103" cy="515541"/>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630934" y="2534047"/>
            <a:ext cx="6394706" cy="2635249"/>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10">
            <a:extLst>
              <a:ext uri="{FF2B5EF4-FFF2-40B4-BE49-F238E27FC236}">
                <a16:creationId xmlns:a16="http://schemas.microsoft.com/office/drawing/2014/main" id="{0189E9A3-FBAA-4341-9DBB-17331ED0FAA3}"/>
              </a:ext>
            </a:extLst>
          </p:cNvPr>
          <p:cNvPicPr>
            <a:picLocks noChangeAspect="1"/>
          </p:cNvPicPr>
          <p:nvPr/>
        </p:nvPicPr>
        <p:blipFill rotWithShape="1">
          <a:blip r:embed="rId6"/>
          <a:srcRect t="49651"/>
          <a:stretch/>
        </p:blipFill>
        <p:spPr>
          <a:xfrm>
            <a:off x="7195625" y="3771600"/>
            <a:ext cx="4681964" cy="614259"/>
          </a:xfrm>
          <a:prstGeom prst="rect">
            <a:avLst/>
          </a:prstGeom>
        </p:spPr>
      </p:pic>
      <p:pic>
        <p:nvPicPr>
          <p:cNvPr id="12" name="Picture 11">
            <a:extLst>
              <a:ext uri="{FF2B5EF4-FFF2-40B4-BE49-F238E27FC236}">
                <a16:creationId xmlns:a16="http://schemas.microsoft.com/office/drawing/2014/main" id="{8B8E33A5-103D-4D13-A6DF-AE3C25C9DA6D}"/>
              </a:ext>
            </a:extLst>
          </p:cNvPr>
          <p:cNvPicPr>
            <a:picLocks noChangeAspect="1"/>
          </p:cNvPicPr>
          <p:nvPr/>
        </p:nvPicPr>
        <p:blipFill rotWithShape="1">
          <a:blip r:embed="rId6"/>
          <a:srcRect b="50350"/>
          <a:stretch/>
        </p:blipFill>
        <p:spPr>
          <a:xfrm>
            <a:off x="7185660" y="2823273"/>
            <a:ext cx="4681964" cy="605727"/>
          </a:xfrm>
          <a:prstGeom prst="rect">
            <a:avLst/>
          </a:prstGeom>
        </p:spPr>
      </p:pic>
    </p:spTree>
    <p:extLst>
      <p:ext uri="{BB962C8B-B14F-4D97-AF65-F5344CB8AC3E}">
        <p14:creationId xmlns:p14="http://schemas.microsoft.com/office/powerpoint/2010/main" val="324053163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ALGEMEEN</a:t>
            </a:r>
            <a:endParaRPr lang="en-GB" dirty="0"/>
          </a:p>
        </p:txBody>
      </p:sp>
      <p:pic>
        <p:nvPicPr>
          <p:cNvPr id="4" name="Picture 3">
            <a:extLst>
              <a:ext uri="{FF2B5EF4-FFF2-40B4-BE49-F238E27FC236}">
                <a16:creationId xmlns:a16="http://schemas.microsoft.com/office/drawing/2014/main" id="{1A9962DE-22C3-4A86-9F50-EC122415E9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6" name="Rectangle 5">
            <a:extLst>
              <a:ext uri="{FF2B5EF4-FFF2-40B4-BE49-F238E27FC236}">
                <a16:creationId xmlns:a16="http://schemas.microsoft.com/office/drawing/2014/main" id="{61E3FB6E-6888-4A2C-BBD0-5CFFA9350800}"/>
              </a:ext>
            </a:extLst>
          </p:cNvPr>
          <p:cNvSpPr/>
          <p:nvPr/>
        </p:nvSpPr>
        <p:spPr>
          <a:xfrm>
            <a:off x="524453" y="3126221"/>
            <a:ext cx="1498312" cy="475961"/>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54DAB61B-4038-4EFC-944F-936A9EEC2788}"/>
              </a:ext>
            </a:extLst>
          </p:cNvPr>
          <p:cNvSpPr/>
          <p:nvPr/>
        </p:nvSpPr>
        <p:spPr>
          <a:xfrm>
            <a:off x="4545299" y="3126221"/>
            <a:ext cx="1498312" cy="475961"/>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BE1CB5FD-1E8D-4483-BFA7-97D3EB377906}"/>
              </a:ext>
            </a:extLst>
          </p:cNvPr>
          <p:cNvSpPr/>
          <p:nvPr/>
        </p:nvSpPr>
        <p:spPr>
          <a:xfrm>
            <a:off x="8493845" y="3149505"/>
            <a:ext cx="1498312" cy="475961"/>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EBFE2A4E-C10E-46A6-9118-1B561AFA94F7}"/>
              </a:ext>
            </a:extLst>
          </p:cNvPr>
          <p:cNvSpPr/>
          <p:nvPr/>
        </p:nvSpPr>
        <p:spPr>
          <a:xfrm>
            <a:off x="576841" y="4462953"/>
            <a:ext cx="3219303" cy="1032683"/>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70EC5D5E-9026-4460-9224-F2734EA587A1}"/>
              </a:ext>
            </a:extLst>
          </p:cNvPr>
          <p:cNvSpPr/>
          <p:nvPr/>
        </p:nvSpPr>
        <p:spPr>
          <a:xfrm>
            <a:off x="4545299" y="4396509"/>
            <a:ext cx="3219303" cy="1122411"/>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8075D114-9D49-4B29-964E-8B92EEB52397}"/>
              </a:ext>
            </a:extLst>
          </p:cNvPr>
          <p:cNvSpPr/>
          <p:nvPr/>
        </p:nvSpPr>
        <p:spPr>
          <a:xfrm>
            <a:off x="8486197" y="4462953"/>
            <a:ext cx="2856057" cy="1055967"/>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3A14692F-F27A-4A4A-A6FB-CBB8C3D539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Tree>
    <p:extLst>
      <p:ext uri="{BB962C8B-B14F-4D97-AF65-F5344CB8AC3E}">
        <p14:creationId xmlns:p14="http://schemas.microsoft.com/office/powerpoint/2010/main" val="142767757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A9962DE-22C3-4A86-9F50-EC122415E9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pic>
        <p:nvPicPr>
          <p:cNvPr id="5" name="Picture 4">
            <a:extLst>
              <a:ext uri="{FF2B5EF4-FFF2-40B4-BE49-F238E27FC236}">
                <a16:creationId xmlns:a16="http://schemas.microsoft.com/office/drawing/2014/main" id="{3A14692F-F27A-4A4A-A6FB-CBB8C3D539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ALGEMEEN</a:t>
            </a:r>
            <a:endParaRPr lang="en-GB" dirty="0"/>
          </a:p>
        </p:txBody>
      </p:sp>
      <p:sp>
        <p:nvSpPr>
          <p:cNvPr id="6" name="Rectangle 5">
            <a:extLst>
              <a:ext uri="{FF2B5EF4-FFF2-40B4-BE49-F238E27FC236}">
                <a16:creationId xmlns:a16="http://schemas.microsoft.com/office/drawing/2014/main" id="{61E3FB6E-6888-4A2C-BBD0-5CFFA9350800}"/>
              </a:ext>
            </a:extLst>
          </p:cNvPr>
          <p:cNvSpPr/>
          <p:nvPr/>
        </p:nvSpPr>
        <p:spPr>
          <a:xfrm>
            <a:off x="524453" y="3126221"/>
            <a:ext cx="1498312" cy="475961"/>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54DAB61B-4038-4EFC-944F-936A9EEC2788}"/>
              </a:ext>
            </a:extLst>
          </p:cNvPr>
          <p:cNvSpPr/>
          <p:nvPr/>
        </p:nvSpPr>
        <p:spPr>
          <a:xfrm>
            <a:off x="4545299" y="3126221"/>
            <a:ext cx="1498312" cy="475961"/>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BE1CB5FD-1E8D-4483-BFA7-97D3EB377906}"/>
              </a:ext>
            </a:extLst>
          </p:cNvPr>
          <p:cNvSpPr/>
          <p:nvPr/>
        </p:nvSpPr>
        <p:spPr>
          <a:xfrm>
            <a:off x="8493845" y="3149505"/>
            <a:ext cx="1498312" cy="475961"/>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EBFE2A4E-C10E-46A6-9118-1B561AFA94F7}"/>
              </a:ext>
            </a:extLst>
          </p:cNvPr>
          <p:cNvSpPr/>
          <p:nvPr/>
        </p:nvSpPr>
        <p:spPr>
          <a:xfrm>
            <a:off x="576841" y="4462953"/>
            <a:ext cx="3219303" cy="1032683"/>
          </a:xfrm>
          <a:prstGeom prst="rect">
            <a:avLst/>
          </a:prstGeom>
          <a:solidFill>
            <a:srgbClr val="FFFF00"/>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70EC5D5E-9026-4460-9224-F2734EA587A1}"/>
              </a:ext>
            </a:extLst>
          </p:cNvPr>
          <p:cNvSpPr/>
          <p:nvPr/>
        </p:nvSpPr>
        <p:spPr>
          <a:xfrm>
            <a:off x="4545299" y="4462953"/>
            <a:ext cx="3219303" cy="1055967"/>
          </a:xfrm>
          <a:prstGeom prst="rect">
            <a:avLst/>
          </a:prstGeom>
          <a:solidFill>
            <a:srgbClr val="FFFF00"/>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8075D114-9D49-4B29-964E-8B92EEB52397}"/>
              </a:ext>
            </a:extLst>
          </p:cNvPr>
          <p:cNvSpPr/>
          <p:nvPr/>
        </p:nvSpPr>
        <p:spPr>
          <a:xfrm>
            <a:off x="8486197" y="4462953"/>
            <a:ext cx="2856057" cy="1055967"/>
          </a:xfrm>
          <a:prstGeom prst="rect">
            <a:avLst/>
          </a:prstGeom>
          <a:solidFill>
            <a:srgbClr val="FFC000"/>
          </a:solid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25F9AD53-62F2-41D4-9558-768EC393235B}"/>
              </a:ext>
            </a:extLst>
          </p:cNvPr>
          <p:cNvSpPr txBox="1"/>
          <p:nvPr/>
        </p:nvSpPr>
        <p:spPr>
          <a:xfrm>
            <a:off x="571062" y="3179535"/>
            <a:ext cx="1524003" cy="369332"/>
          </a:xfrm>
          <a:prstGeom prst="rect">
            <a:avLst/>
          </a:prstGeom>
          <a:solidFill>
            <a:srgbClr val="FFFF00"/>
          </a:solidFill>
        </p:spPr>
        <p:txBody>
          <a:bodyPr wrap="square" rtlCol="0">
            <a:spAutoFit/>
          </a:bodyPr>
          <a:lstStyle/>
          <a:p>
            <a:pPr algn="ctr"/>
            <a:r>
              <a:rPr lang="nl-NL" b="1" dirty="0"/>
              <a:t>5 ECT</a:t>
            </a:r>
            <a:endParaRPr lang="en-GB" b="1" dirty="0"/>
          </a:p>
        </p:txBody>
      </p:sp>
      <p:sp>
        <p:nvSpPr>
          <p:cNvPr id="13" name="TextBox 12">
            <a:extLst>
              <a:ext uri="{FF2B5EF4-FFF2-40B4-BE49-F238E27FC236}">
                <a16:creationId xmlns:a16="http://schemas.microsoft.com/office/drawing/2014/main" id="{E6BB2125-7E5F-4519-A138-6649A6F4D3E2}"/>
              </a:ext>
            </a:extLst>
          </p:cNvPr>
          <p:cNvSpPr txBox="1"/>
          <p:nvPr/>
        </p:nvSpPr>
        <p:spPr>
          <a:xfrm>
            <a:off x="4545299" y="3179535"/>
            <a:ext cx="1524003" cy="369332"/>
          </a:xfrm>
          <a:prstGeom prst="rect">
            <a:avLst/>
          </a:prstGeom>
          <a:solidFill>
            <a:srgbClr val="FFFF00"/>
          </a:solidFill>
        </p:spPr>
        <p:txBody>
          <a:bodyPr wrap="square" rtlCol="0">
            <a:spAutoFit/>
          </a:bodyPr>
          <a:lstStyle/>
          <a:p>
            <a:pPr algn="ctr"/>
            <a:r>
              <a:rPr lang="nl-NL" b="1" dirty="0"/>
              <a:t>5 ECT</a:t>
            </a:r>
            <a:endParaRPr lang="en-GB" b="1" dirty="0"/>
          </a:p>
        </p:txBody>
      </p:sp>
      <p:sp>
        <p:nvSpPr>
          <p:cNvPr id="14" name="TextBox 13">
            <a:extLst>
              <a:ext uri="{FF2B5EF4-FFF2-40B4-BE49-F238E27FC236}">
                <a16:creationId xmlns:a16="http://schemas.microsoft.com/office/drawing/2014/main" id="{D8AA09BF-C196-4E46-B076-ACC19BB2D1E2}"/>
              </a:ext>
            </a:extLst>
          </p:cNvPr>
          <p:cNvSpPr txBox="1"/>
          <p:nvPr/>
        </p:nvSpPr>
        <p:spPr>
          <a:xfrm>
            <a:off x="8468154" y="3202819"/>
            <a:ext cx="1524003" cy="369332"/>
          </a:xfrm>
          <a:prstGeom prst="rect">
            <a:avLst/>
          </a:prstGeom>
          <a:solidFill>
            <a:srgbClr val="FFC000"/>
          </a:solidFill>
        </p:spPr>
        <p:txBody>
          <a:bodyPr wrap="square" rtlCol="0">
            <a:spAutoFit/>
          </a:bodyPr>
          <a:lstStyle/>
          <a:p>
            <a:pPr algn="ctr"/>
            <a:r>
              <a:rPr lang="nl-NL" b="1" dirty="0"/>
              <a:t>4 ECT</a:t>
            </a:r>
            <a:endParaRPr lang="en-GB" b="1" dirty="0"/>
          </a:p>
        </p:txBody>
      </p:sp>
      <p:sp>
        <p:nvSpPr>
          <p:cNvPr id="15" name="TextBox 14">
            <a:extLst>
              <a:ext uri="{FF2B5EF4-FFF2-40B4-BE49-F238E27FC236}">
                <a16:creationId xmlns:a16="http://schemas.microsoft.com/office/drawing/2014/main" id="{3C862DE5-8BD2-4F2A-8FB8-D77E322E1254}"/>
              </a:ext>
            </a:extLst>
          </p:cNvPr>
          <p:cNvSpPr txBox="1"/>
          <p:nvPr/>
        </p:nvSpPr>
        <p:spPr>
          <a:xfrm>
            <a:off x="571062" y="4496049"/>
            <a:ext cx="3219303" cy="923330"/>
          </a:xfrm>
          <a:prstGeom prst="rect">
            <a:avLst/>
          </a:prstGeom>
          <a:solidFill>
            <a:srgbClr val="FFFF00"/>
          </a:solidFill>
        </p:spPr>
        <p:txBody>
          <a:bodyPr wrap="square" rtlCol="0">
            <a:spAutoFit/>
          </a:bodyPr>
          <a:lstStyle/>
          <a:p>
            <a:pPr algn="ctr"/>
            <a:endParaRPr lang="nl-NL" b="1" dirty="0"/>
          </a:p>
          <a:p>
            <a:pPr algn="ctr"/>
            <a:r>
              <a:rPr lang="nl-NL" b="1" dirty="0"/>
              <a:t>Gemiddeld </a:t>
            </a:r>
            <a:r>
              <a:rPr lang="nl-NL" b="1" u="sng" dirty="0"/>
              <a:t>16 uur </a:t>
            </a:r>
            <a:r>
              <a:rPr lang="nl-NL" b="1" dirty="0"/>
              <a:t>per week</a:t>
            </a:r>
          </a:p>
          <a:p>
            <a:pPr algn="ctr"/>
            <a:endParaRPr lang="en-GB" b="1" dirty="0"/>
          </a:p>
        </p:txBody>
      </p:sp>
      <p:sp>
        <p:nvSpPr>
          <p:cNvPr id="17" name="TextBox 16">
            <a:extLst>
              <a:ext uri="{FF2B5EF4-FFF2-40B4-BE49-F238E27FC236}">
                <a16:creationId xmlns:a16="http://schemas.microsoft.com/office/drawing/2014/main" id="{DDB60549-E697-4479-8C43-FE4731B5DAAC}"/>
              </a:ext>
            </a:extLst>
          </p:cNvPr>
          <p:cNvSpPr txBox="1"/>
          <p:nvPr/>
        </p:nvSpPr>
        <p:spPr>
          <a:xfrm>
            <a:off x="8468154" y="4536178"/>
            <a:ext cx="2856057" cy="923330"/>
          </a:xfrm>
          <a:prstGeom prst="rect">
            <a:avLst/>
          </a:prstGeom>
          <a:solidFill>
            <a:srgbClr val="FFC000"/>
          </a:solidFill>
        </p:spPr>
        <p:txBody>
          <a:bodyPr wrap="square" rtlCol="0">
            <a:spAutoFit/>
          </a:bodyPr>
          <a:lstStyle/>
          <a:p>
            <a:pPr algn="ctr"/>
            <a:endParaRPr lang="nl-NL" b="1" dirty="0"/>
          </a:p>
          <a:p>
            <a:pPr algn="ctr"/>
            <a:r>
              <a:rPr lang="nl-NL" b="1" dirty="0"/>
              <a:t>Gemiddeld </a:t>
            </a:r>
            <a:r>
              <a:rPr lang="nl-NL" b="1" u="sng" dirty="0"/>
              <a:t>8 uur </a:t>
            </a:r>
            <a:r>
              <a:rPr lang="nl-NL" b="1" dirty="0"/>
              <a:t>per week </a:t>
            </a:r>
          </a:p>
          <a:p>
            <a:pPr algn="ctr"/>
            <a:endParaRPr lang="nl-NL" b="1" dirty="0"/>
          </a:p>
        </p:txBody>
      </p:sp>
      <p:sp>
        <p:nvSpPr>
          <p:cNvPr id="18" name="TextBox 17">
            <a:extLst>
              <a:ext uri="{FF2B5EF4-FFF2-40B4-BE49-F238E27FC236}">
                <a16:creationId xmlns:a16="http://schemas.microsoft.com/office/drawing/2014/main" id="{FCC88FCC-4872-49E4-8410-0C4291E92CA0}"/>
              </a:ext>
            </a:extLst>
          </p:cNvPr>
          <p:cNvSpPr txBox="1"/>
          <p:nvPr/>
        </p:nvSpPr>
        <p:spPr>
          <a:xfrm>
            <a:off x="4545298" y="4501853"/>
            <a:ext cx="3219303" cy="923330"/>
          </a:xfrm>
          <a:prstGeom prst="rect">
            <a:avLst/>
          </a:prstGeom>
          <a:solidFill>
            <a:srgbClr val="FFFF00"/>
          </a:solidFill>
        </p:spPr>
        <p:txBody>
          <a:bodyPr wrap="square" rtlCol="0">
            <a:spAutoFit/>
          </a:bodyPr>
          <a:lstStyle/>
          <a:p>
            <a:pPr algn="ctr"/>
            <a:endParaRPr lang="nl-NL" b="1" dirty="0"/>
          </a:p>
          <a:p>
            <a:pPr algn="ctr"/>
            <a:r>
              <a:rPr lang="nl-NL" b="1" dirty="0"/>
              <a:t>Gemiddeld </a:t>
            </a:r>
            <a:r>
              <a:rPr lang="nl-NL" b="1" u="sng" dirty="0"/>
              <a:t>16 uur</a:t>
            </a:r>
            <a:r>
              <a:rPr lang="nl-NL" b="1" dirty="0"/>
              <a:t> per week</a:t>
            </a:r>
          </a:p>
          <a:p>
            <a:pPr algn="ctr"/>
            <a:endParaRPr lang="en-GB" b="1" dirty="0"/>
          </a:p>
        </p:txBody>
      </p:sp>
    </p:spTree>
    <p:extLst>
      <p:ext uri="{BB962C8B-B14F-4D97-AF65-F5344CB8AC3E}">
        <p14:creationId xmlns:p14="http://schemas.microsoft.com/office/powerpoint/2010/main" val="32778784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14692F-F27A-4A4A-A6FB-CBB8C3D539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ALGEMEEN</a:t>
            </a:r>
            <a:endParaRPr lang="en-GB" dirty="0"/>
          </a:p>
        </p:txBody>
      </p:sp>
      <p:pic>
        <p:nvPicPr>
          <p:cNvPr id="4" name="Picture 3">
            <a:extLst>
              <a:ext uri="{FF2B5EF4-FFF2-40B4-BE49-F238E27FC236}">
                <a16:creationId xmlns:a16="http://schemas.microsoft.com/office/drawing/2014/main" id="{1A9962DE-22C3-4A86-9F50-EC122415E9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6" name="Rectangle 5">
            <a:extLst>
              <a:ext uri="{FF2B5EF4-FFF2-40B4-BE49-F238E27FC236}">
                <a16:creationId xmlns:a16="http://schemas.microsoft.com/office/drawing/2014/main" id="{61E3FB6E-6888-4A2C-BBD0-5CFFA9350800}"/>
              </a:ext>
            </a:extLst>
          </p:cNvPr>
          <p:cNvSpPr/>
          <p:nvPr/>
        </p:nvSpPr>
        <p:spPr>
          <a:xfrm>
            <a:off x="536026" y="3602182"/>
            <a:ext cx="1906231" cy="816892"/>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54DAB61B-4038-4EFC-944F-936A9EEC2788}"/>
              </a:ext>
            </a:extLst>
          </p:cNvPr>
          <p:cNvSpPr/>
          <p:nvPr/>
        </p:nvSpPr>
        <p:spPr>
          <a:xfrm>
            <a:off x="4545298" y="3616212"/>
            <a:ext cx="2004393" cy="816892"/>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BE1CB5FD-1E8D-4483-BFA7-97D3EB377906}"/>
              </a:ext>
            </a:extLst>
          </p:cNvPr>
          <p:cNvSpPr/>
          <p:nvPr/>
        </p:nvSpPr>
        <p:spPr>
          <a:xfrm>
            <a:off x="8482269" y="3602182"/>
            <a:ext cx="2004393" cy="830922"/>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089815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14692F-F27A-4A4A-A6FB-CBB8C3D539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ALGEMEEN</a:t>
            </a:r>
            <a:endParaRPr lang="en-GB" dirty="0"/>
          </a:p>
        </p:txBody>
      </p:sp>
      <p:pic>
        <p:nvPicPr>
          <p:cNvPr id="4" name="Picture 3">
            <a:extLst>
              <a:ext uri="{FF2B5EF4-FFF2-40B4-BE49-F238E27FC236}">
                <a16:creationId xmlns:a16="http://schemas.microsoft.com/office/drawing/2014/main" id="{1A9962DE-22C3-4A86-9F50-EC122415E9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6" name="Rectangle 5">
            <a:extLst>
              <a:ext uri="{FF2B5EF4-FFF2-40B4-BE49-F238E27FC236}">
                <a16:creationId xmlns:a16="http://schemas.microsoft.com/office/drawing/2014/main" id="{61E3FB6E-6888-4A2C-BBD0-5CFFA9350800}"/>
              </a:ext>
            </a:extLst>
          </p:cNvPr>
          <p:cNvSpPr/>
          <p:nvPr/>
        </p:nvSpPr>
        <p:spPr>
          <a:xfrm>
            <a:off x="536026" y="3602182"/>
            <a:ext cx="1906231" cy="816892"/>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54DAB61B-4038-4EFC-944F-936A9EEC2788}"/>
              </a:ext>
            </a:extLst>
          </p:cNvPr>
          <p:cNvSpPr/>
          <p:nvPr/>
        </p:nvSpPr>
        <p:spPr>
          <a:xfrm>
            <a:off x="4545298" y="3616212"/>
            <a:ext cx="2004393" cy="816892"/>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BE1CB5FD-1E8D-4483-BFA7-97D3EB377906}"/>
              </a:ext>
            </a:extLst>
          </p:cNvPr>
          <p:cNvSpPr/>
          <p:nvPr/>
        </p:nvSpPr>
        <p:spPr>
          <a:xfrm>
            <a:off x="8482269" y="3602182"/>
            <a:ext cx="2004393" cy="830922"/>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6B87EBF1-BEDC-4EC4-BD37-EAEC28CBF7BF}"/>
              </a:ext>
            </a:extLst>
          </p:cNvPr>
          <p:cNvSpPr txBox="1"/>
          <p:nvPr/>
        </p:nvSpPr>
        <p:spPr>
          <a:xfrm>
            <a:off x="10038637" y="1494961"/>
            <a:ext cx="1812426" cy="923330"/>
          </a:xfrm>
          <a:prstGeom prst="rect">
            <a:avLst/>
          </a:prstGeom>
          <a:solidFill>
            <a:srgbClr val="FFC000"/>
          </a:solidFill>
          <a:ln w="38100">
            <a:solidFill>
              <a:srgbClr val="FFC000"/>
            </a:solidFill>
          </a:ln>
        </p:spPr>
        <p:txBody>
          <a:bodyPr wrap="square" rtlCol="0">
            <a:spAutoFit/>
          </a:bodyPr>
          <a:lstStyle/>
          <a:p>
            <a:r>
              <a:rPr lang="nl-NL" dirty="0">
                <a:solidFill>
                  <a:schemeClr val="bg1"/>
                </a:solidFill>
              </a:rPr>
              <a:t>Hans deed dit voorgaande jaren alleen</a:t>
            </a:r>
            <a:endParaRPr lang="en-GB" dirty="0">
              <a:solidFill>
                <a:schemeClr val="bg1"/>
              </a:solidFill>
            </a:endParaRPr>
          </a:p>
        </p:txBody>
      </p:sp>
      <p:cxnSp>
        <p:nvCxnSpPr>
          <p:cNvPr id="10" name="Straight Connector 9">
            <a:extLst>
              <a:ext uri="{FF2B5EF4-FFF2-40B4-BE49-F238E27FC236}">
                <a16:creationId xmlns:a16="http://schemas.microsoft.com/office/drawing/2014/main" id="{B691F018-60F4-47BE-ACB2-1EB977AF1E15}"/>
              </a:ext>
            </a:extLst>
          </p:cNvPr>
          <p:cNvCxnSpPr>
            <a:cxnSpLocks/>
            <a:endCxn id="8" idx="0"/>
          </p:cNvCxnSpPr>
          <p:nvPr/>
        </p:nvCxnSpPr>
        <p:spPr>
          <a:xfrm flipH="1">
            <a:off x="9484466" y="2417066"/>
            <a:ext cx="554171" cy="1185116"/>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08413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39D46-899E-4125-97F3-7BAC149665E0}"/>
              </a:ext>
            </a:extLst>
          </p:cNvPr>
          <p:cNvSpPr>
            <a:spLocks noGrp="1"/>
          </p:cNvSpPr>
          <p:nvPr>
            <p:ph type="title"/>
          </p:nvPr>
        </p:nvSpPr>
        <p:spPr/>
        <p:txBody>
          <a:bodyPr/>
          <a:lstStyle/>
          <a:p>
            <a:r>
              <a:rPr lang="nl-NL" dirty="0"/>
              <a:t>Benchmark roept vragen op…</a:t>
            </a:r>
            <a:endParaRPr lang="en-GB" dirty="0"/>
          </a:p>
        </p:txBody>
      </p:sp>
      <p:sp>
        <p:nvSpPr>
          <p:cNvPr id="3" name="Content Placeholder 2">
            <a:extLst>
              <a:ext uri="{FF2B5EF4-FFF2-40B4-BE49-F238E27FC236}">
                <a16:creationId xmlns:a16="http://schemas.microsoft.com/office/drawing/2014/main" id="{84253048-2A62-435B-90B8-79A9D9BA3509}"/>
              </a:ext>
            </a:extLst>
          </p:cNvPr>
          <p:cNvSpPr>
            <a:spLocks noGrp="1"/>
          </p:cNvSpPr>
          <p:nvPr>
            <p:ph idx="1"/>
          </p:nvPr>
        </p:nvSpPr>
        <p:spPr/>
        <p:txBody>
          <a:bodyPr/>
          <a:lstStyle/>
          <a:p>
            <a:pPr marL="457200" indent="-457200">
              <a:buFont typeface="+mj-lt"/>
              <a:buAutoNum type="arabicPeriod"/>
            </a:pPr>
            <a:r>
              <a:rPr lang="nl-NL" dirty="0"/>
              <a:t>Te weinig ECT?</a:t>
            </a:r>
          </a:p>
          <a:p>
            <a:pPr marL="457200" indent="-457200">
              <a:buFont typeface="+mj-lt"/>
              <a:buAutoNum type="arabicPeriod"/>
            </a:pPr>
            <a:r>
              <a:rPr lang="nl-NL" dirty="0"/>
              <a:t>Te weinig capaciteit?</a:t>
            </a:r>
          </a:p>
          <a:p>
            <a:pPr marL="457200" indent="-457200">
              <a:buFont typeface="+mj-lt"/>
              <a:buAutoNum type="arabicPeriod"/>
            </a:pPr>
            <a:r>
              <a:rPr lang="nl-NL" dirty="0"/>
              <a:t>Niet intensief genoeg?</a:t>
            </a:r>
          </a:p>
          <a:p>
            <a:pPr marL="457200" indent="-457200">
              <a:buFont typeface="+mj-lt"/>
              <a:buAutoNum type="arabicPeriod"/>
            </a:pPr>
            <a:r>
              <a:rPr lang="nl-NL" dirty="0"/>
              <a:t>Te weinig begeleiding?</a:t>
            </a:r>
          </a:p>
          <a:p>
            <a:pPr marL="457200" indent="-457200">
              <a:buFont typeface="+mj-lt"/>
              <a:buAutoNum type="arabicPeriod"/>
            </a:pPr>
            <a:endParaRPr lang="nl-NL" dirty="0"/>
          </a:p>
          <a:p>
            <a:pPr marL="457200" indent="-457200">
              <a:buFont typeface="+mj-lt"/>
              <a:buAutoNum type="arabicPeriod"/>
            </a:pPr>
            <a:endParaRPr lang="nl-NL" dirty="0"/>
          </a:p>
          <a:p>
            <a:pPr marL="457200" indent="-457200">
              <a:buFont typeface="+mj-lt"/>
              <a:buAutoNum type="arabicPeriod"/>
            </a:pPr>
            <a:endParaRPr lang="en-GB" dirty="0"/>
          </a:p>
        </p:txBody>
      </p:sp>
    </p:spTree>
    <p:extLst>
      <p:ext uri="{BB962C8B-B14F-4D97-AF65-F5344CB8AC3E}">
        <p14:creationId xmlns:p14="http://schemas.microsoft.com/office/powerpoint/2010/main" val="1826868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INHOUD</a:t>
            </a:r>
            <a:endParaRPr lang="en-GB" dirty="0"/>
          </a:p>
        </p:txBody>
      </p:sp>
      <p:pic>
        <p:nvPicPr>
          <p:cNvPr id="8" name="Picture 7">
            <a:extLst>
              <a:ext uri="{FF2B5EF4-FFF2-40B4-BE49-F238E27FC236}">
                <a16:creationId xmlns:a16="http://schemas.microsoft.com/office/drawing/2014/main" id="{B2C9A9E0-B52B-4B26-9593-739B9C0B83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3052" y="2157731"/>
            <a:ext cx="9109277" cy="4385438"/>
          </a:xfrm>
          <a:prstGeom prst="rect">
            <a:avLst/>
          </a:prstGeom>
        </p:spPr>
      </p:pic>
    </p:spTree>
    <p:extLst>
      <p:ext uri="{BB962C8B-B14F-4D97-AF65-F5344CB8AC3E}">
        <p14:creationId xmlns:p14="http://schemas.microsoft.com/office/powerpoint/2010/main" val="249649247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94767D8-0F75-4B93-A0C4-9CDA47EE61F7}"/>
              </a:ext>
            </a:extLst>
          </p:cNvPr>
          <p:cNvSpPr/>
          <p:nvPr/>
        </p:nvSpPr>
        <p:spPr>
          <a:xfrm>
            <a:off x="8298562" y="254643"/>
            <a:ext cx="4456739" cy="4039565"/>
          </a:xfrm>
          <a:prstGeom prst="rect">
            <a:avLst/>
          </a:prstGeom>
          <a:solidFill>
            <a:srgbClr val="FFDE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INHOUD</a:t>
            </a:r>
            <a:endParaRPr lang="en-GB" dirty="0"/>
          </a:p>
        </p:txBody>
      </p:sp>
      <p:pic>
        <p:nvPicPr>
          <p:cNvPr id="8" name="Picture 7">
            <a:extLst>
              <a:ext uri="{FF2B5EF4-FFF2-40B4-BE49-F238E27FC236}">
                <a16:creationId xmlns:a16="http://schemas.microsoft.com/office/drawing/2014/main" id="{B2C9A9E0-B52B-4B26-9593-739B9C0B83A8}"/>
              </a:ext>
            </a:extLst>
          </p:cNvPr>
          <p:cNvPicPr>
            <a:picLocks noChangeAspect="1"/>
          </p:cNvPicPr>
          <p:nvPr/>
        </p:nvPicPr>
        <p:blipFill rotWithShape="1">
          <a:blip r:embed="rId3">
            <a:extLst>
              <a:ext uri="{28A0092B-C50C-407E-A947-70E740481C1C}">
                <a14:useLocalDpi xmlns:a14="http://schemas.microsoft.com/office/drawing/2010/main" val="0"/>
              </a:ext>
            </a:extLst>
          </a:blip>
          <a:srcRect l="-1" r="72081" b="45784"/>
          <a:stretch/>
        </p:blipFill>
        <p:spPr>
          <a:xfrm>
            <a:off x="1034420" y="2428457"/>
            <a:ext cx="3632071" cy="3395538"/>
          </a:xfrm>
          <a:prstGeom prst="rect">
            <a:avLst/>
          </a:prstGeom>
        </p:spPr>
      </p:pic>
      <p:pic>
        <p:nvPicPr>
          <p:cNvPr id="4" name="Picture 3">
            <a:extLst>
              <a:ext uri="{FF2B5EF4-FFF2-40B4-BE49-F238E27FC236}">
                <a16:creationId xmlns:a16="http://schemas.microsoft.com/office/drawing/2014/main" id="{5097E6F0-A0BB-4907-9F01-775AA54E0146}"/>
              </a:ext>
            </a:extLst>
          </p:cNvPr>
          <p:cNvPicPr>
            <a:picLocks noChangeAspect="1"/>
          </p:cNvPicPr>
          <p:nvPr/>
        </p:nvPicPr>
        <p:blipFill rotWithShape="1">
          <a:blip r:embed="rId3">
            <a:extLst>
              <a:ext uri="{28A0092B-C50C-407E-A947-70E740481C1C}">
                <a14:useLocalDpi xmlns:a14="http://schemas.microsoft.com/office/drawing/2010/main" val="0"/>
              </a:ext>
            </a:extLst>
          </a:blip>
          <a:srcRect l="63691" b="40343"/>
          <a:stretch/>
        </p:blipFill>
        <p:spPr>
          <a:xfrm>
            <a:off x="8319268" y="400200"/>
            <a:ext cx="4922773" cy="3894008"/>
          </a:xfrm>
          <a:prstGeom prst="rect">
            <a:avLst/>
          </a:prstGeom>
        </p:spPr>
      </p:pic>
      <p:pic>
        <p:nvPicPr>
          <p:cNvPr id="5" name="Picture 4">
            <a:extLst>
              <a:ext uri="{FF2B5EF4-FFF2-40B4-BE49-F238E27FC236}">
                <a16:creationId xmlns:a16="http://schemas.microsoft.com/office/drawing/2014/main" id="{3DBCD7B8-8EAF-4B88-99A8-F7612C67E2C7}"/>
              </a:ext>
            </a:extLst>
          </p:cNvPr>
          <p:cNvPicPr>
            <a:picLocks noChangeAspect="1"/>
          </p:cNvPicPr>
          <p:nvPr/>
        </p:nvPicPr>
        <p:blipFill rotWithShape="1">
          <a:blip r:embed="rId3">
            <a:extLst>
              <a:ext uri="{28A0092B-C50C-407E-A947-70E740481C1C}">
                <a14:useLocalDpi xmlns:a14="http://schemas.microsoft.com/office/drawing/2010/main" val="0"/>
              </a:ext>
            </a:extLst>
          </a:blip>
          <a:srcRect l="33509" r="42313" b="45784"/>
          <a:stretch/>
        </p:blipFill>
        <p:spPr>
          <a:xfrm>
            <a:off x="4666491" y="2428457"/>
            <a:ext cx="3145331" cy="3395538"/>
          </a:xfrm>
          <a:prstGeom prst="rect">
            <a:avLst/>
          </a:prstGeom>
        </p:spPr>
      </p:pic>
      <p:cxnSp>
        <p:nvCxnSpPr>
          <p:cNvPr id="7" name="Straight Connector 6">
            <a:extLst>
              <a:ext uri="{FF2B5EF4-FFF2-40B4-BE49-F238E27FC236}">
                <a16:creationId xmlns:a16="http://schemas.microsoft.com/office/drawing/2014/main" id="{187146B1-533E-44D6-AAE1-B2286077234D}"/>
              </a:ext>
            </a:extLst>
          </p:cNvPr>
          <p:cNvCxnSpPr/>
          <p:nvPr/>
        </p:nvCxnSpPr>
        <p:spPr>
          <a:xfrm>
            <a:off x="657224" y="5823995"/>
            <a:ext cx="7375606" cy="0"/>
          </a:xfrm>
          <a:prstGeom prst="line">
            <a:avLst/>
          </a:prstGeom>
          <a:ln w="38100" cap="flat" cmpd="sng" algn="ctr">
            <a:solidFill>
              <a:schemeClr val="accent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 name="Straight Connector 8">
            <a:extLst>
              <a:ext uri="{FF2B5EF4-FFF2-40B4-BE49-F238E27FC236}">
                <a16:creationId xmlns:a16="http://schemas.microsoft.com/office/drawing/2014/main" id="{8069FA92-CA4F-44DD-8D9C-2A8500873711}"/>
              </a:ext>
            </a:extLst>
          </p:cNvPr>
          <p:cNvCxnSpPr>
            <a:cxnSpLocks/>
          </p:cNvCxnSpPr>
          <p:nvPr/>
        </p:nvCxnSpPr>
        <p:spPr>
          <a:xfrm>
            <a:off x="8194876" y="4294208"/>
            <a:ext cx="4560425" cy="0"/>
          </a:xfrm>
          <a:prstGeom prst="line">
            <a:avLst/>
          </a:prstGeom>
          <a:ln w="38100" cap="flat" cmpd="sng" algn="ctr">
            <a:solidFill>
              <a:schemeClr val="accent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71988278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39D46-899E-4125-97F3-7BAC149665E0}"/>
              </a:ext>
            </a:extLst>
          </p:cNvPr>
          <p:cNvSpPr>
            <a:spLocks noGrp="1"/>
          </p:cNvSpPr>
          <p:nvPr>
            <p:ph type="title"/>
          </p:nvPr>
        </p:nvSpPr>
        <p:spPr/>
        <p:txBody>
          <a:bodyPr/>
          <a:lstStyle/>
          <a:p>
            <a:r>
              <a:rPr lang="nl-NL" dirty="0"/>
              <a:t>Benchmark roept vragen op…</a:t>
            </a:r>
            <a:endParaRPr lang="en-GB" dirty="0"/>
          </a:p>
        </p:txBody>
      </p:sp>
      <p:sp>
        <p:nvSpPr>
          <p:cNvPr id="3" name="Content Placeholder 2">
            <a:extLst>
              <a:ext uri="{FF2B5EF4-FFF2-40B4-BE49-F238E27FC236}">
                <a16:creationId xmlns:a16="http://schemas.microsoft.com/office/drawing/2014/main" id="{84253048-2A62-435B-90B8-79A9D9BA3509}"/>
              </a:ext>
            </a:extLst>
          </p:cNvPr>
          <p:cNvSpPr>
            <a:spLocks noGrp="1"/>
          </p:cNvSpPr>
          <p:nvPr>
            <p:ph idx="1"/>
          </p:nvPr>
        </p:nvSpPr>
        <p:spPr/>
        <p:txBody>
          <a:bodyPr/>
          <a:lstStyle/>
          <a:p>
            <a:pPr marL="457200" indent="-457200">
              <a:buFont typeface="+mj-lt"/>
              <a:buAutoNum type="arabicPeriod"/>
            </a:pPr>
            <a:r>
              <a:rPr lang="nl-NL" dirty="0"/>
              <a:t>Te weinig ECT?</a:t>
            </a:r>
          </a:p>
          <a:p>
            <a:pPr marL="457200" indent="-457200">
              <a:buFont typeface="+mj-lt"/>
              <a:buAutoNum type="arabicPeriod"/>
            </a:pPr>
            <a:r>
              <a:rPr lang="nl-NL" dirty="0"/>
              <a:t>Te weinig capaciteit?</a:t>
            </a:r>
          </a:p>
          <a:p>
            <a:pPr marL="457200" indent="-457200">
              <a:buFont typeface="+mj-lt"/>
              <a:buAutoNum type="arabicPeriod"/>
            </a:pPr>
            <a:r>
              <a:rPr lang="nl-NL" dirty="0"/>
              <a:t>Niet intensief genoeg?</a:t>
            </a:r>
          </a:p>
          <a:p>
            <a:pPr marL="457200" indent="-457200">
              <a:buFont typeface="+mj-lt"/>
              <a:buAutoNum type="arabicPeriod"/>
            </a:pPr>
            <a:r>
              <a:rPr lang="nl-NL" dirty="0"/>
              <a:t>Te weinig begeleiding?</a:t>
            </a:r>
          </a:p>
          <a:p>
            <a:pPr marL="457200" indent="-457200">
              <a:buFont typeface="+mj-lt"/>
              <a:buAutoNum type="arabicPeriod"/>
            </a:pPr>
            <a:r>
              <a:rPr lang="nl-NL" b="1" dirty="0"/>
              <a:t>Voorkennis niet als voorkennis beschouwen? -&gt; meer punten nodig?</a:t>
            </a:r>
          </a:p>
          <a:p>
            <a:pPr marL="457200" indent="-457200">
              <a:buFont typeface="+mj-lt"/>
              <a:buAutoNum type="arabicPeriod"/>
            </a:pPr>
            <a:endParaRPr lang="nl-NL" b="1" dirty="0"/>
          </a:p>
          <a:p>
            <a:pPr marL="457200" indent="-457200">
              <a:buFont typeface="+mj-lt"/>
              <a:buAutoNum type="arabicPeriod"/>
            </a:pPr>
            <a:endParaRPr lang="nl-NL" b="1" dirty="0"/>
          </a:p>
          <a:p>
            <a:pPr marL="457200" indent="-457200">
              <a:buFont typeface="+mj-lt"/>
              <a:buAutoNum type="arabicPeriod"/>
            </a:pPr>
            <a:endParaRPr lang="en-GB" dirty="0"/>
          </a:p>
        </p:txBody>
      </p:sp>
    </p:spTree>
    <p:extLst>
      <p:ext uri="{BB962C8B-B14F-4D97-AF65-F5344CB8AC3E}">
        <p14:creationId xmlns:p14="http://schemas.microsoft.com/office/powerpoint/2010/main" val="15067302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28E85-BDE9-4C8D-93D7-5AA4CB6EDDEE}"/>
              </a:ext>
            </a:extLst>
          </p:cNvPr>
          <p:cNvSpPr>
            <a:spLocks noGrp="1"/>
          </p:cNvSpPr>
          <p:nvPr>
            <p:ph type="title"/>
          </p:nvPr>
        </p:nvSpPr>
        <p:spPr>
          <a:xfrm>
            <a:off x="888717" y="300941"/>
            <a:ext cx="10772775" cy="1658198"/>
          </a:xfrm>
        </p:spPr>
        <p:txBody>
          <a:bodyPr/>
          <a:lstStyle/>
          <a:p>
            <a:r>
              <a:rPr lang="nl-NL" dirty="0"/>
              <a:t>Timing – </a:t>
            </a:r>
            <a:r>
              <a:rPr lang="nl-NL" sz="3600" i="1" dirty="0"/>
              <a:t>Is het te vroeg?</a:t>
            </a:r>
            <a:endParaRPr lang="en-GB" i="1" dirty="0"/>
          </a:p>
        </p:txBody>
      </p:sp>
      <p:pic>
        <p:nvPicPr>
          <p:cNvPr id="5" name="Picture 4">
            <a:extLst>
              <a:ext uri="{FF2B5EF4-FFF2-40B4-BE49-F238E27FC236}">
                <a16:creationId xmlns:a16="http://schemas.microsoft.com/office/drawing/2014/main" id="{5533B01B-8EFA-4AAD-BA31-88090CECBB48}"/>
              </a:ext>
            </a:extLst>
          </p:cNvPr>
          <p:cNvPicPr>
            <a:picLocks noChangeAspect="1"/>
          </p:cNvPicPr>
          <p:nvPr/>
        </p:nvPicPr>
        <p:blipFill rotWithShape="1">
          <a:blip r:embed="rId2"/>
          <a:srcRect/>
          <a:stretch/>
        </p:blipFill>
        <p:spPr>
          <a:xfrm>
            <a:off x="1634646" y="1713635"/>
            <a:ext cx="8922707" cy="4304618"/>
          </a:xfrm>
          <a:prstGeom prst="rect">
            <a:avLst/>
          </a:prstGeom>
        </p:spPr>
      </p:pic>
      <p:sp>
        <p:nvSpPr>
          <p:cNvPr id="6" name="Rectangle 5">
            <a:extLst>
              <a:ext uri="{FF2B5EF4-FFF2-40B4-BE49-F238E27FC236}">
                <a16:creationId xmlns:a16="http://schemas.microsoft.com/office/drawing/2014/main" id="{9C8FEF4F-E35E-45C2-8212-97E1EDB93192}"/>
              </a:ext>
            </a:extLst>
          </p:cNvPr>
          <p:cNvSpPr/>
          <p:nvPr/>
        </p:nvSpPr>
        <p:spPr>
          <a:xfrm>
            <a:off x="7477247" y="1551007"/>
            <a:ext cx="2361234" cy="2326511"/>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32498194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28E85-BDE9-4C8D-93D7-5AA4CB6EDDEE}"/>
              </a:ext>
            </a:extLst>
          </p:cNvPr>
          <p:cNvSpPr>
            <a:spLocks noGrp="1"/>
          </p:cNvSpPr>
          <p:nvPr>
            <p:ph type="title"/>
          </p:nvPr>
        </p:nvSpPr>
        <p:spPr>
          <a:xfrm>
            <a:off x="888717" y="300941"/>
            <a:ext cx="10772775" cy="1658198"/>
          </a:xfrm>
        </p:spPr>
        <p:txBody>
          <a:bodyPr/>
          <a:lstStyle/>
          <a:p>
            <a:r>
              <a:rPr lang="nl-NL" dirty="0"/>
              <a:t>Timing – </a:t>
            </a:r>
            <a:r>
              <a:rPr lang="nl-NL" sz="3600" i="1" dirty="0"/>
              <a:t>Te groot ‘gat’?</a:t>
            </a:r>
            <a:endParaRPr lang="en-GB" i="1" dirty="0"/>
          </a:p>
        </p:txBody>
      </p:sp>
      <p:pic>
        <p:nvPicPr>
          <p:cNvPr id="4" name="Picture 3">
            <a:extLst>
              <a:ext uri="{FF2B5EF4-FFF2-40B4-BE49-F238E27FC236}">
                <a16:creationId xmlns:a16="http://schemas.microsoft.com/office/drawing/2014/main" id="{4190C099-7F8D-4971-9B66-F86F4B938D53}"/>
              </a:ext>
            </a:extLst>
          </p:cNvPr>
          <p:cNvPicPr>
            <a:picLocks noChangeAspect="1"/>
          </p:cNvPicPr>
          <p:nvPr/>
        </p:nvPicPr>
        <p:blipFill>
          <a:blip r:embed="rId2"/>
          <a:stretch>
            <a:fillRect/>
          </a:stretch>
        </p:blipFill>
        <p:spPr>
          <a:xfrm>
            <a:off x="1030645" y="1679044"/>
            <a:ext cx="5671096" cy="4396948"/>
          </a:xfrm>
          <a:prstGeom prst="rect">
            <a:avLst/>
          </a:prstGeom>
        </p:spPr>
      </p:pic>
      <p:sp>
        <p:nvSpPr>
          <p:cNvPr id="8" name="TextBox 7">
            <a:extLst>
              <a:ext uri="{FF2B5EF4-FFF2-40B4-BE49-F238E27FC236}">
                <a16:creationId xmlns:a16="http://schemas.microsoft.com/office/drawing/2014/main" id="{5A3D005D-7E78-4533-9955-306A5289A034}"/>
              </a:ext>
            </a:extLst>
          </p:cNvPr>
          <p:cNvSpPr txBox="1"/>
          <p:nvPr/>
        </p:nvSpPr>
        <p:spPr>
          <a:xfrm>
            <a:off x="4749475" y="2125993"/>
            <a:ext cx="1524003" cy="369332"/>
          </a:xfrm>
          <a:prstGeom prst="rect">
            <a:avLst/>
          </a:prstGeom>
          <a:solidFill>
            <a:srgbClr val="FFFF00"/>
          </a:solidFill>
        </p:spPr>
        <p:txBody>
          <a:bodyPr wrap="square" rtlCol="0">
            <a:spAutoFit/>
          </a:bodyPr>
          <a:lstStyle/>
          <a:p>
            <a:pPr algn="ctr"/>
            <a:r>
              <a:rPr lang="nl-NL" b="1" dirty="0"/>
              <a:t>STA</a:t>
            </a:r>
            <a:endParaRPr lang="en-GB" b="1" dirty="0"/>
          </a:p>
        </p:txBody>
      </p:sp>
      <p:sp>
        <p:nvSpPr>
          <p:cNvPr id="9" name="TextBox 8">
            <a:extLst>
              <a:ext uri="{FF2B5EF4-FFF2-40B4-BE49-F238E27FC236}">
                <a16:creationId xmlns:a16="http://schemas.microsoft.com/office/drawing/2014/main" id="{6AA509C9-CD52-4746-A440-AC011A6DB07B}"/>
              </a:ext>
            </a:extLst>
          </p:cNvPr>
          <p:cNvSpPr txBox="1"/>
          <p:nvPr/>
        </p:nvSpPr>
        <p:spPr>
          <a:xfrm>
            <a:off x="1030645" y="3531336"/>
            <a:ext cx="1712555" cy="369332"/>
          </a:xfrm>
          <a:prstGeom prst="rect">
            <a:avLst/>
          </a:prstGeom>
          <a:solidFill>
            <a:srgbClr val="FFFF00"/>
          </a:solidFill>
        </p:spPr>
        <p:txBody>
          <a:bodyPr wrap="square" rtlCol="0">
            <a:spAutoFit/>
          </a:bodyPr>
          <a:lstStyle/>
          <a:p>
            <a:pPr algn="ctr"/>
            <a:r>
              <a:rPr lang="nl-NL" b="1" dirty="0"/>
              <a:t>MTO1</a:t>
            </a:r>
            <a:endParaRPr lang="en-GB" b="1" dirty="0"/>
          </a:p>
        </p:txBody>
      </p:sp>
      <p:sp>
        <p:nvSpPr>
          <p:cNvPr id="10" name="TextBox 9">
            <a:extLst>
              <a:ext uri="{FF2B5EF4-FFF2-40B4-BE49-F238E27FC236}">
                <a16:creationId xmlns:a16="http://schemas.microsoft.com/office/drawing/2014/main" id="{7704E515-10B4-468D-B302-9021ECB5CCA3}"/>
              </a:ext>
            </a:extLst>
          </p:cNvPr>
          <p:cNvSpPr txBox="1"/>
          <p:nvPr/>
        </p:nvSpPr>
        <p:spPr>
          <a:xfrm>
            <a:off x="1030645" y="5034085"/>
            <a:ext cx="1712555" cy="369332"/>
          </a:xfrm>
          <a:prstGeom prst="rect">
            <a:avLst/>
          </a:prstGeom>
          <a:solidFill>
            <a:srgbClr val="FFFF00"/>
          </a:solidFill>
        </p:spPr>
        <p:txBody>
          <a:bodyPr wrap="square" rtlCol="0">
            <a:spAutoFit/>
          </a:bodyPr>
          <a:lstStyle/>
          <a:p>
            <a:pPr algn="ctr"/>
            <a:r>
              <a:rPr lang="nl-NL" b="1" dirty="0"/>
              <a:t>MTO3</a:t>
            </a:r>
            <a:endParaRPr lang="en-GB" b="1" dirty="0"/>
          </a:p>
        </p:txBody>
      </p:sp>
    </p:spTree>
    <p:extLst>
      <p:ext uri="{BB962C8B-B14F-4D97-AF65-F5344CB8AC3E}">
        <p14:creationId xmlns:p14="http://schemas.microsoft.com/office/powerpoint/2010/main" val="3680208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a:blip r:embed="rId3"/>
          <a:stretch>
            <a:fillRect/>
          </a:stretch>
        </p:blipFill>
        <p:spPr>
          <a:xfrm>
            <a:off x="657224" y="2526428"/>
            <a:ext cx="6829361" cy="2642869"/>
          </a:xfrm>
          <a:prstGeom prst="rect">
            <a:avLst/>
          </a:prstGeom>
        </p:spPr>
      </p:pic>
      <p:pic>
        <p:nvPicPr>
          <p:cNvPr id="6" name="Picture 5">
            <a:extLst>
              <a:ext uri="{FF2B5EF4-FFF2-40B4-BE49-F238E27FC236}">
                <a16:creationId xmlns:a16="http://schemas.microsoft.com/office/drawing/2014/main" id="{05B0073C-31D2-4B10-8C3A-10A5B54151F4}"/>
              </a:ext>
            </a:extLst>
          </p:cNvPr>
          <p:cNvPicPr>
            <a:picLocks noChangeAspect="1"/>
          </p:cNvPicPr>
          <p:nvPr/>
        </p:nvPicPr>
        <p:blipFill>
          <a:blip r:embed="rId4"/>
          <a:stretch>
            <a:fillRect/>
          </a:stretch>
        </p:blipFill>
        <p:spPr>
          <a:xfrm>
            <a:off x="2416670" y="5371624"/>
            <a:ext cx="7119937" cy="764382"/>
          </a:xfrm>
          <a:prstGeom prst="rect">
            <a:avLst/>
          </a:prstGeom>
        </p:spPr>
      </p:pic>
      <p:pic>
        <p:nvPicPr>
          <p:cNvPr id="9" name="Picture 8">
            <a:extLst>
              <a:ext uri="{FF2B5EF4-FFF2-40B4-BE49-F238E27FC236}">
                <a16:creationId xmlns:a16="http://schemas.microsoft.com/office/drawing/2014/main" id="{6F91C3DD-08F5-423D-AC3E-D77392491718}"/>
              </a:ext>
            </a:extLst>
          </p:cNvPr>
          <p:cNvPicPr>
            <a:picLocks noChangeAspect="1"/>
          </p:cNvPicPr>
          <p:nvPr/>
        </p:nvPicPr>
        <p:blipFill>
          <a:blip r:embed="rId5"/>
          <a:stretch>
            <a:fillRect/>
          </a:stretch>
        </p:blipFill>
        <p:spPr>
          <a:xfrm>
            <a:off x="762001" y="2010887"/>
            <a:ext cx="5047103" cy="515541"/>
          </a:xfrm>
          <a:prstGeom prst="rect">
            <a:avLst/>
          </a:prstGeom>
        </p:spPr>
      </p:pic>
      <p:pic>
        <p:nvPicPr>
          <p:cNvPr id="11" name="Picture 10">
            <a:extLst>
              <a:ext uri="{FF2B5EF4-FFF2-40B4-BE49-F238E27FC236}">
                <a16:creationId xmlns:a16="http://schemas.microsoft.com/office/drawing/2014/main" id="{5BB7D84A-EA12-421C-8400-3EEBF3B8FB86}"/>
              </a:ext>
            </a:extLst>
          </p:cNvPr>
          <p:cNvPicPr>
            <a:picLocks noChangeAspect="1"/>
          </p:cNvPicPr>
          <p:nvPr/>
        </p:nvPicPr>
        <p:blipFill rotWithShape="1">
          <a:blip r:embed="rId6"/>
          <a:srcRect t="49651"/>
          <a:stretch/>
        </p:blipFill>
        <p:spPr>
          <a:xfrm>
            <a:off x="7195625" y="3771600"/>
            <a:ext cx="4681964" cy="614259"/>
          </a:xfrm>
          <a:prstGeom prst="rect">
            <a:avLst/>
          </a:prstGeom>
        </p:spPr>
      </p:pic>
      <p:pic>
        <p:nvPicPr>
          <p:cNvPr id="12" name="Picture 11">
            <a:extLst>
              <a:ext uri="{FF2B5EF4-FFF2-40B4-BE49-F238E27FC236}">
                <a16:creationId xmlns:a16="http://schemas.microsoft.com/office/drawing/2014/main" id="{4B4432EC-9DB3-41CD-B95A-C963193D189B}"/>
              </a:ext>
            </a:extLst>
          </p:cNvPr>
          <p:cNvPicPr>
            <a:picLocks noChangeAspect="1"/>
          </p:cNvPicPr>
          <p:nvPr/>
        </p:nvPicPr>
        <p:blipFill rotWithShape="1">
          <a:blip r:embed="rId6"/>
          <a:srcRect b="50350"/>
          <a:stretch/>
        </p:blipFill>
        <p:spPr>
          <a:xfrm>
            <a:off x="7185660" y="2823273"/>
            <a:ext cx="4681964" cy="605727"/>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7185660" y="2689860"/>
            <a:ext cx="4770120" cy="1851660"/>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1164790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4381828-F01E-4712-8516-2DB9FFE7C8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LEERLIJNEN </a:t>
            </a:r>
            <a:endParaRPr lang="en-GB" dirty="0"/>
          </a:p>
        </p:txBody>
      </p:sp>
      <p:pic>
        <p:nvPicPr>
          <p:cNvPr id="4" name="Picture 3">
            <a:extLst>
              <a:ext uri="{FF2B5EF4-FFF2-40B4-BE49-F238E27FC236}">
                <a16:creationId xmlns:a16="http://schemas.microsoft.com/office/drawing/2014/main" id="{1A9962DE-22C3-4A86-9F50-EC122415E9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224" y="2157731"/>
            <a:ext cx="12192000" cy="3688522"/>
          </a:xfrm>
          <a:prstGeom prst="rect">
            <a:avLst/>
          </a:prstGeom>
        </p:spPr>
      </p:pic>
    </p:spTree>
    <p:extLst>
      <p:ext uri="{BB962C8B-B14F-4D97-AF65-F5344CB8AC3E}">
        <p14:creationId xmlns:p14="http://schemas.microsoft.com/office/powerpoint/2010/main" val="4362613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 MTO TILBURG</a:t>
            </a:r>
            <a:endParaRPr lang="en-GB" dirty="0"/>
          </a:p>
        </p:txBody>
      </p:sp>
      <p:graphicFrame>
        <p:nvGraphicFramePr>
          <p:cNvPr id="10" name="Diagram 9">
            <a:extLst>
              <a:ext uri="{FF2B5EF4-FFF2-40B4-BE49-F238E27FC236}">
                <a16:creationId xmlns:a16="http://schemas.microsoft.com/office/drawing/2014/main" id="{5B68FD23-ACE5-42C9-9442-99A74F242BB5}"/>
              </a:ext>
            </a:extLst>
          </p:cNvPr>
          <p:cNvGraphicFramePr/>
          <p:nvPr>
            <p:extLst>
              <p:ext uri="{D42A27DB-BD31-4B8C-83A1-F6EECF244321}">
                <p14:modId xmlns:p14="http://schemas.microsoft.com/office/powerpoint/2010/main" val="239211332"/>
              </p:ext>
            </p:extLst>
          </p:nvPr>
        </p:nvGraphicFramePr>
        <p:xfrm>
          <a:off x="1349690" y="1767840"/>
          <a:ext cx="10772774" cy="25095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40507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 MTO TILBURG</a:t>
            </a:r>
            <a:endParaRPr lang="en-GB" dirty="0"/>
          </a:p>
        </p:txBody>
      </p:sp>
      <p:graphicFrame>
        <p:nvGraphicFramePr>
          <p:cNvPr id="10" name="Diagram 9">
            <a:extLst>
              <a:ext uri="{FF2B5EF4-FFF2-40B4-BE49-F238E27FC236}">
                <a16:creationId xmlns:a16="http://schemas.microsoft.com/office/drawing/2014/main" id="{5B68FD23-ACE5-42C9-9442-99A74F242BB5}"/>
              </a:ext>
            </a:extLst>
          </p:cNvPr>
          <p:cNvGraphicFramePr/>
          <p:nvPr/>
        </p:nvGraphicFramePr>
        <p:xfrm>
          <a:off x="1349690" y="1767840"/>
          <a:ext cx="10772774" cy="25095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 3">
            <a:extLst>
              <a:ext uri="{FF2B5EF4-FFF2-40B4-BE49-F238E27FC236}">
                <a16:creationId xmlns:a16="http://schemas.microsoft.com/office/drawing/2014/main" id="{0F2C15B9-DC78-4BB5-8329-935EFDB509CF}"/>
              </a:ext>
            </a:extLst>
          </p:cNvPr>
          <p:cNvGraphicFramePr/>
          <p:nvPr>
            <p:extLst>
              <p:ext uri="{D42A27DB-BD31-4B8C-83A1-F6EECF244321}">
                <p14:modId xmlns:p14="http://schemas.microsoft.com/office/powerpoint/2010/main" val="350531953"/>
              </p:ext>
            </p:extLst>
          </p:nvPr>
        </p:nvGraphicFramePr>
        <p:xfrm>
          <a:off x="1419226" y="3848947"/>
          <a:ext cx="10772774" cy="250952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57534426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 MTO TILBURG</a:t>
            </a:r>
            <a:endParaRPr lang="en-GB" dirty="0"/>
          </a:p>
        </p:txBody>
      </p:sp>
      <p:graphicFrame>
        <p:nvGraphicFramePr>
          <p:cNvPr id="4" name="Diagram 3">
            <a:extLst>
              <a:ext uri="{FF2B5EF4-FFF2-40B4-BE49-F238E27FC236}">
                <a16:creationId xmlns:a16="http://schemas.microsoft.com/office/drawing/2014/main" id="{DBE38E5A-26E2-4BBF-A0E9-5F7D253EC6CC}"/>
              </a:ext>
            </a:extLst>
          </p:cNvPr>
          <p:cNvGraphicFramePr/>
          <p:nvPr>
            <p:extLst>
              <p:ext uri="{D42A27DB-BD31-4B8C-83A1-F6EECF244321}">
                <p14:modId xmlns:p14="http://schemas.microsoft.com/office/powerpoint/2010/main" val="240810840"/>
              </p:ext>
            </p:extLst>
          </p:nvPr>
        </p:nvGraphicFramePr>
        <p:xfrm>
          <a:off x="1419226" y="1777350"/>
          <a:ext cx="10772774" cy="25095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466046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 MTO TILBURG</a:t>
            </a:r>
            <a:endParaRPr lang="en-GB" dirty="0"/>
          </a:p>
        </p:txBody>
      </p:sp>
      <p:graphicFrame>
        <p:nvGraphicFramePr>
          <p:cNvPr id="4" name="Diagram 3">
            <a:extLst>
              <a:ext uri="{FF2B5EF4-FFF2-40B4-BE49-F238E27FC236}">
                <a16:creationId xmlns:a16="http://schemas.microsoft.com/office/drawing/2014/main" id="{DBE38E5A-26E2-4BBF-A0E9-5F7D253EC6CC}"/>
              </a:ext>
            </a:extLst>
          </p:cNvPr>
          <p:cNvGraphicFramePr/>
          <p:nvPr/>
        </p:nvGraphicFramePr>
        <p:xfrm>
          <a:off x="1419226" y="1777350"/>
          <a:ext cx="10772774" cy="25095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 5">
            <a:extLst>
              <a:ext uri="{FF2B5EF4-FFF2-40B4-BE49-F238E27FC236}">
                <a16:creationId xmlns:a16="http://schemas.microsoft.com/office/drawing/2014/main" id="{C354F607-7AC9-4545-B254-CF4A306E9E93}"/>
              </a:ext>
            </a:extLst>
          </p:cNvPr>
          <p:cNvGraphicFramePr/>
          <p:nvPr>
            <p:extLst>
              <p:ext uri="{D42A27DB-BD31-4B8C-83A1-F6EECF244321}">
                <p14:modId xmlns:p14="http://schemas.microsoft.com/office/powerpoint/2010/main" val="1687434970"/>
              </p:ext>
            </p:extLst>
          </p:nvPr>
        </p:nvGraphicFramePr>
        <p:xfrm>
          <a:off x="657224" y="4377205"/>
          <a:ext cx="11163139" cy="12422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99676557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 MTO GRONINGEN</a:t>
            </a:r>
            <a:endParaRPr lang="en-GB" dirty="0"/>
          </a:p>
        </p:txBody>
      </p:sp>
      <p:pic>
        <p:nvPicPr>
          <p:cNvPr id="8" name="Picture 7">
            <a:extLst>
              <a:ext uri="{FF2B5EF4-FFF2-40B4-BE49-F238E27FC236}">
                <a16:creationId xmlns:a16="http://schemas.microsoft.com/office/drawing/2014/main" id="{1594440D-A5F3-41B7-956F-407B6846F08E}"/>
              </a:ext>
            </a:extLst>
          </p:cNvPr>
          <p:cNvPicPr>
            <a:picLocks noChangeAspect="1"/>
          </p:cNvPicPr>
          <p:nvPr/>
        </p:nvPicPr>
        <p:blipFill>
          <a:blip r:embed="rId3"/>
          <a:stretch>
            <a:fillRect/>
          </a:stretch>
        </p:blipFill>
        <p:spPr>
          <a:xfrm>
            <a:off x="6922112" y="707759"/>
            <a:ext cx="4888887" cy="5442481"/>
          </a:xfrm>
          <a:prstGeom prst="rect">
            <a:avLst/>
          </a:prstGeom>
        </p:spPr>
      </p:pic>
    </p:spTree>
    <p:extLst>
      <p:ext uri="{BB962C8B-B14F-4D97-AF65-F5344CB8AC3E}">
        <p14:creationId xmlns:p14="http://schemas.microsoft.com/office/powerpoint/2010/main" val="390853615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E4096D-CF51-4AD2-8A4B-A11729E4A53D}"/>
              </a:ext>
            </a:extLst>
          </p:cNvPr>
          <p:cNvPicPr>
            <a:picLocks noChangeAspect="1"/>
          </p:cNvPicPr>
          <p:nvPr/>
        </p:nvPicPr>
        <p:blipFill>
          <a:blip r:embed="rId3">
            <a:alphaModFix amt="20000"/>
          </a:blip>
          <a:stretch>
            <a:fillRect/>
          </a:stretch>
        </p:blipFill>
        <p:spPr>
          <a:xfrm>
            <a:off x="6922112" y="707759"/>
            <a:ext cx="4888887" cy="5442481"/>
          </a:xfrm>
          <a:prstGeom prst="rect">
            <a:avLst/>
          </a:prstGeom>
        </p:spPr>
      </p:pic>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 MTO GRONINGEN</a:t>
            </a:r>
            <a:endParaRPr lang="en-GB" dirty="0"/>
          </a:p>
        </p:txBody>
      </p:sp>
      <p:graphicFrame>
        <p:nvGraphicFramePr>
          <p:cNvPr id="7" name="Diagram 6">
            <a:extLst>
              <a:ext uri="{FF2B5EF4-FFF2-40B4-BE49-F238E27FC236}">
                <a16:creationId xmlns:a16="http://schemas.microsoft.com/office/drawing/2014/main" id="{B984E5B6-5F64-480A-ACA7-BACFF6E57569}"/>
              </a:ext>
            </a:extLst>
          </p:cNvPr>
          <p:cNvGraphicFramePr/>
          <p:nvPr>
            <p:extLst>
              <p:ext uri="{D42A27DB-BD31-4B8C-83A1-F6EECF244321}">
                <p14:modId xmlns:p14="http://schemas.microsoft.com/office/powerpoint/2010/main" val="3754076053"/>
              </p:ext>
            </p:extLst>
          </p:nvPr>
        </p:nvGraphicFramePr>
        <p:xfrm>
          <a:off x="1270000" y="1941903"/>
          <a:ext cx="10922000" cy="24735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328707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 MTO GRONINGEN</a:t>
            </a:r>
            <a:endParaRPr lang="en-GB" dirty="0"/>
          </a:p>
        </p:txBody>
      </p:sp>
      <p:graphicFrame>
        <p:nvGraphicFramePr>
          <p:cNvPr id="7" name="Diagram 6">
            <a:extLst>
              <a:ext uri="{FF2B5EF4-FFF2-40B4-BE49-F238E27FC236}">
                <a16:creationId xmlns:a16="http://schemas.microsoft.com/office/drawing/2014/main" id="{B984E5B6-5F64-480A-ACA7-BACFF6E57569}"/>
              </a:ext>
            </a:extLst>
          </p:cNvPr>
          <p:cNvGraphicFramePr/>
          <p:nvPr/>
        </p:nvGraphicFramePr>
        <p:xfrm>
          <a:off x="1270000" y="1941903"/>
          <a:ext cx="10922000" cy="2473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Diagram 10">
            <a:extLst>
              <a:ext uri="{FF2B5EF4-FFF2-40B4-BE49-F238E27FC236}">
                <a16:creationId xmlns:a16="http://schemas.microsoft.com/office/drawing/2014/main" id="{950592D3-EB9A-4C22-8B62-146051D6361E}"/>
              </a:ext>
            </a:extLst>
          </p:cNvPr>
          <p:cNvGraphicFramePr/>
          <p:nvPr/>
        </p:nvGraphicFramePr>
        <p:xfrm>
          <a:off x="772970" y="4615629"/>
          <a:ext cx="11163139" cy="12422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72927236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 MTO TILBURG &amp; GRONINGEN &amp; MBW</a:t>
            </a:r>
            <a:endParaRPr lang="en-GB" dirty="0"/>
          </a:p>
        </p:txBody>
      </p:sp>
      <p:graphicFrame>
        <p:nvGraphicFramePr>
          <p:cNvPr id="7" name="Diagram 6">
            <a:extLst>
              <a:ext uri="{FF2B5EF4-FFF2-40B4-BE49-F238E27FC236}">
                <a16:creationId xmlns:a16="http://schemas.microsoft.com/office/drawing/2014/main" id="{B984E5B6-5F64-480A-ACA7-BACFF6E57569}"/>
              </a:ext>
            </a:extLst>
          </p:cNvPr>
          <p:cNvGraphicFramePr/>
          <p:nvPr>
            <p:extLst>
              <p:ext uri="{D42A27DB-BD31-4B8C-83A1-F6EECF244321}">
                <p14:modId xmlns:p14="http://schemas.microsoft.com/office/powerpoint/2010/main" val="290719536"/>
              </p:ext>
            </p:extLst>
          </p:nvPr>
        </p:nvGraphicFramePr>
        <p:xfrm>
          <a:off x="762001" y="3300958"/>
          <a:ext cx="10922000" cy="2473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Diagram 10">
            <a:extLst>
              <a:ext uri="{FF2B5EF4-FFF2-40B4-BE49-F238E27FC236}">
                <a16:creationId xmlns:a16="http://schemas.microsoft.com/office/drawing/2014/main" id="{950592D3-EB9A-4C22-8B62-146051D6361E}"/>
              </a:ext>
            </a:extLst>
          </p:cNvPr>
          <p:cNvGraphicFramePr/>
          <p:nvPr>
            <p:extLst>
              <p:ext uri="{D42A27DB-BD31-4B8C-83A1-F6EECF244321}">
                <p14:modId xmlns:p14="http://schemas.microsoft.com/office/powerpoint/2010/main" val="2583900381"/>
              </p:ext>
            </p:extLst>
          </p:nvPr>
        </p:nvGraphicFramePr>
        <p:xfrm>
          <a:off x="854599" y="5413008"/>
          <a:ext cx="11163139" cy="12422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5" name="Diagram 4">
            <a:extLst>
              <a:ext uri="{FF2B5EF4-FFF2-40B4-BE49-F238E27FC236}">
                <a16:creationId xmlns:a16="http://schemas.microsoft.com/office/drawing/2014/main" id="{6D8E8E07-C324-469A-90DB-00FB703FEE53}"/>
              </a:ext>
            </a:extLst>
          </p:cNvPr>
          <p:cNvGraphicFramePr/>
          <p:nvPr>
            <p:extLst>
              <p:ext uri="{D42A27DB-BD31-4B8C-83A1-F6EECF244321}">
                <p14:modId xmlns:p14="http://schemas.microsoft.com/office/powerpoint/2010/main" val="4239861146"/>
              </p:ext>
            </p:extLst>
          </p:nvPr>
        </p:nvGraphicFramePr>
        <p:xfrm>
          <a:off x="762001" y="1603125"/>
          <a:ext cx="10772774" cy="2509520"/>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256961142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B163-4A2A-4196-89F4-F2A7DE649D41}"/>
              </a:ext>
            </a:extLst>
          </p:cNvPr>
          <p:cNvSpPr>
            <a:spLocks noGrp="1"/>
          </p:cNvSpPr>
          <p:nvPr>
            <p:ph type="title"/>
          </p:nvPr>
        </p:nvSpPr>
        <p:spPr/>
        <p:txBody>
          <a:bodyPr/>
          <a:lstStyle/>
          <a:p>
            <a:r>
              <a:rPr lang="nl-NL" dirty="0"/>
              <a:t>Benchmark</a:t>
            </a:r>
            <a:br>
              <a:rPr lang="nl-NL" dirty="0"/>
            </a:br>
            <a:r>
              <a:rPr lang="nl-NL" sz="2400" dirty="0"/>
              <a:t>LEERLIJN MTO TILBURG &amp; GRONINGEN &amp; MBW</a:t>
            </a:r>
            <a:endParaRPr lang="en-GB" dirty="0"/>
          </a:p>
        </p:txBody>
      </p:sp>
      <p:graphicFrame>
        <p:nvGraphicFramePr>
          <p:cNvPr id="7" name="Diagram 6">
            <a:extLst>
              <a:ext uri="{FF2B5EF4-FFF2-40B4-BE49-F238E27FC236}">
                <a16:creationId xmlns:a16="http://schemas.microsoft.com/office/drawing/2014/main" id="{B984E5B6-5F64-480A-ACA7-BACFF6E57569}"/>
              </a:ext>
            </a:extLst>
          </p:cNvPr>
          <p:cNvGraphicFramePr/>
          <p:nvPr/>
        </p:nvGraphicFramePr>
        <p:xfrm>
          <a:off x="762001" y="3300958"/>
          <a:ext cx="10922000" cy="2473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Diagram 10">
            <a:extLst>
              <a:ext uri="{FF2B5EF4-FFF2-40B4-BE49-F238E27FC236}">
                <a16:creationId xmlns:a16="http://schemas.microsoft.com/office/drawing/2014/main" id="{950592D3-EB9A-4C22-8B62-146051D6361E}"/>
              </a:ext>
            </a:extLst>
          </p:cNvPr>
          <p:cNvGraphicFramePr/>
          <p:nvPr/>
        </p:nvGraphicFramePr>
        <p:xfrm>
          <a:off x="854599" y="5413008"/>
          <a:ext cx="11163139" cy="12422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5" name="Diagram 4">
            <a:extLst>
              <a:ext uri="{FF2B5EF4-FFF2-40B4-BE49-F238E27FC236}">
                <a16:creationId xmlns:a16="http://schemas.microsoft.com/office/drawing/2014/main" id="{6D8E8E07-C324-469A-90DB-00FB703FEE53}"/>
              </a:ext>
            </a:extLst>
          </p:cNvPr>
          <p:cNvGraphicFramePr/>
          <p:nvPr/>
        </p:nvGraphicFramePr>
        <p:xfrm>
          <a:off x="762001" y="1603125"/>
          <a:ext cx="10772774" cy="2509520"/>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
        <p:nvSpPr>
          <p:cNvPr id="3" name="Rectangle 2">
            <a:extLst>
              <a:ext uri="{FF2B5EF4-FFF2-40B4-BE49-F238E27FC236}">
                <a16:creationId xmlns:a16="http://schemas.microsoft.com/office/drawing/2014/main" id="{1550418F-DDF2-486A-B76D-322649B47F3C}"/>
              </a:ext>
            </a:extLst>
          </p:cNvPr>
          <p:cNvSpPr/>
          <p:nvPr/>
        </p:nvSpPr>
        <p:spPr>
          <a:xfrm>
            <a:off x="657224" y="2037144"/>
            <a:ext cx="5558381" cy="4479403"/>
          </a:xfrm>
          <a:prstGeom prst="rect">
            <a:avLst/>
          </a:prstGeom>
          <a:noFill/>
          <a:ln w="76200">
            <a:solidFill>
              <a:srgbClr val="FFFF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40452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a:blip r:embed="rId3"/>
          <a:stretch>
            <a:fillRect/>
          </a:stretch>
        </p:blipFill>
        <p:spPr>
          <a:xfrm>
            <a:off x="657224" y="2526428"/>
            <a:ext cx="6829361" cy="2642869"/>
          </a:xfrm>
          <a:prstGeom prst="rect">
            <a:avLst/>
          </a:prstGeom>
        </p:spPr>
      </p:pic>
      <p:pic>
        <p:nvPicPr>
          <p:cNvPr id="6" name="Picture 5">
            <a:extLst>
              <a:ext uri="{FF2B5EF4-FFF2-40B4-BE49-F238E27FC236}">
                <a16:creationId xmlns:a16="http://schemas.microsoft.com/office/drawing/2014/main" id="{05B0073C-31D2-4B10-8C3A-10A5B54151F4}"/>
              </a:ext>
            </a:extLst>
          </p:cNvPr>
          <p:cNvPicPr>
            <a:picLocks noChangeAspect="1"/>
          </p:cNvPicPr>
          <p:nvPr/>
        </p:nvPicPr>
        <p:blipFill>
          <a:blip r:embed="rId4"/>
          <a:stretch>
            <a:fillRect/>
          </a:stretch>
        </p:blipFill>
        <p:spPr>
          <a:xfrm>
            <a:off x="2416670" y="5371624"/>
            <a:ext cx="7119937" cy="764382"/>
          </a:xfrm>
          <a:prstGeom prst="rect">
            <a:avLst/>
          </a:prstGeom>
        </p:spPr>
      </p:pic>
      <p:pic>
        <p:nvPicPr>
          <p:cNvPr id="9" name="Picture 8">
            <a:extLst>
              <a:ext uri="{FF2B5EF4-FFF2-40B4-BE49-F238E27FC236}">
                <a16:creationId xmlns:a16="http://schemas.microsoft.com/office/drawing/2014/main" id="{6F91C3DD-08F5-423D-AC3E-D77392491718}"/>
              </a:ext>
            </a:extLst>
          </p:cNvPr>
          <p:cNvPicPr>
            <a:picLocks noChangeAspect="1"/>
          </p:cNvPicPr>
          <p:nvPr/>
        </p:nvPicPr>
        <p:blipFill>
          <a:blip r:embed="rId5"/>
          <a:stretch>
            <a:fillRect/>
          </a:stretch>
        </p:blipFill>
        <p:spPr>
          <a:xfrm>
            <a:off x="762001" y="2010887"/>
            <a:ext cx="5047103" cy="515541"/>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2498230" y="5383107"/>
            <a:ext cx="7119937" cy="819574"/>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10">
            <a:extLst>
              <a:ext uri="{FF2B5EF4-FFF2-40B4-BE49-F238E27FC236}">
                <a16:creationId xmlns:a16="http://schemas.microsoft.com/office/drawing/2014/main" id="{C8DF7AAF-5FF9-473D-986A-476154E56FBC}"/>
              </a:ext>
            </a:extLst>
          </p:cNvPr>
          <p:cNvPicPr>
            <a:picLocks noChangeAspect="1"/>
          </p:cNvPicPr>
          <p:nvPr/>
        </p:nvPicPr>
        <p:blipFill rotWithShape="1">
          <a:blip r:embed="rId6"/>
          <a:srcRect t="49651"/>
          <a:stretch/>
        </p:blipFill>
        <p:spPr>
          <a:xfrm>
            <a:off x="7195625" y="3771600"/>
            <a:ext cx="4681964" cy="614259"/>
          </a:xfrm>
          <a:prstGeom prst="rect">
            <a:avLst/>
          </a:prstGeom>
        </p:spPr>
      </p:pic>
      <p:pic>
        <p:nvPicPr>
          <p:cNvPr id="12" name="Picture 11">
            <a:extLst>
              <a:ext uri="{FF2B5EF4-FFF2-40B4-BE49-F238E27FC236}">
                <a16:creationId xmlns:a16="http://schemas.microsoft.com/office/drawing/2014/main" id="{7E26A8EA-5804-4A86-8B44-7AFE8122C6F4}"/>
              </a:ext>
            </a:extLst>
          </p:cNvPr>
          <p:cNvPicPr>
            <a:picLocks noChangeAspect="1"/>
          </p:cNvPicPr>
          <p:nvPr/>
        </p:nvPicPr>
        <p:blipFill rotWithShape="1">
          <a:blip r:embed="rId6"/>
          <a:srcRect b="50350"/>
          <a:stretch/>
        </p:blipFill>
        <p:spPr>
          <a:xfrm>
            <a:off x="7185660" y="2823273"/>
            <a:ext cx="4681964" cy="605727"/>
          </a:xfrm>
          <a:prstGeom prst="rect">
            <a:avLst/>
          </a:prstGeom>
        </p:spPr>
      </p:pic>
    </p:spTree>
    <p:extLst>
      <p:ext uri="{BB962C8B-B14F-4D97-AF65-F5344CB8AC3E}">
        <p14:creationId xmlns:p14="http://schemas.microsoft.com/office/powerpoint/2010/main" val="310573620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39D46-899E-4125-97F3-7BAC149665E0}"/>
              </a:ext>
            </a:extLst>
          </p:cNvPr>
          <p:cNvSpPr>
            <a:spLocks noGrp="1"/>
          </p:cNvSpPr>
          <p:nvPr>
            <p:ph type="title"/>
          </p:nvPr>
        </p:nvSpPr>
        <p:spPr/>
        <p:txBody>
          <a:bodyPr/>
          <a:lstStyle/>
          <a:p>
            <a:r>
              <a:rPr lang="nl-NL" dirty="0"/>
              <a:t>Benchmark roept vragen op…</a:t>
            </a:r>
            <a:endParaRPr lang="en-GB" dirty="0"/>
          </a:p>
        </p:txBody>
      </p:sp>
      <p:sp>
        <p:nvSpPr>
          <p:cNvPr id="3" name="Content Placeholder 2">
            <a:extLst>
              <a:ext uri="{FF2B5EF4-FFF2-40B4-BE49-F238E27FC236}">
                <a16:creationId xmlns:a16="http://schemas.microsoft.com/office/drawing/2014/main" id="{84253048-2A62-435B-90B8-79A9D9BA3509}"/>
              </a:ext>
            </a:extLst>
          </p:cNvPr>
          <p:cNvSpPr>
            <a:spLocks noGrp="1"/>
          </p:cNvSpPr>
          <p:nvPr>
            <p:ph idx="1"/>
          </p:nvPr>
        </p:nvSpPr>
        <p:spPr/>
        <p:txBody>
          <a:bodyPr/>
          <a:lstStyle/>
          <a:p>
            <a:pPr marL="457200" indent="-457200">
              <a:buFont typeface="+mj-lt"/>
              <a:buAutoNum type="arabicPeriod"/>
            </a:pPr>
            <a:r>
              <a:rPr lang="nl-NL" dirty="0"/>
              <a:t>Te weinig ECT?</a:t>
            </a:r>
          </a:p>
          <a:p>
            <a:pPr marL="457200" indent="-457200">
              <a:buFont typeface="+mj-lt"/>
              <a:buAutoNum type="arabicPeriod"/>
            </a:pPr>
            <a:r>
              <a:rPr lang="nl-NL" dirty="0"/>
              <a:t>Te weinig capaciteit?</a:t>
            </a:r>
          </a:p>
          <a:p>
            <a:pPr marL="457200" indent="-457200">
              <a:buFont typeface="+mj-lt"/>
              <a:buAutoNum type="arabicPeriod"/>
            </a:pPr>
            <a:r>
              <a:rPr lang="nl-NL" dirty="0"/>
              <a:t>Niet intensief genoeg?</a:t>
            </a:r>
          </a:p>
          <a:p>
            <a:pPr marL="457200" indent="-457200">
              <a:buFont typeface="+mj-lt"/>
              <a:buAutoNum type="arabicPeriod"/>
            </a:pPr>
            <a:r>
              <a:rPr lang="nl-NL" dirty="0"/>
              <a:t>Te weinig begeleiding?</a:t>
            </a:r>
          </a:p>
          <a:p>
            <a:pPr marL="457200" indent="-457200">
              <a:buFont typeface="+mj-lt"/>
              <a:buAutoNum type="arabicPeriod"/>
            </a:pPr>
            <a:r>
              <a:rPr lang="nl-NL" dirty="0"/>
              <a:t>Voorkennis niet als voorkennis beschouwen? -&gt; meer punten nodig?</a:t>
            </a:r>
          </a:p>
          <a:p>
            <a:pPr marL="457200" indent="-457200">
              <a:buFont typeface="+mj-lt"/>
              <a:buAutoNum type="arabicPeriod"/>
            </a:pPr>
            <a:r>
              <a:rPr lang="nl-NL" b="1" dirty="0"/>
              <a:t>STA andere plek in de leerlijn? </a:t>
            </a:r>
          </a:p>
          <a:p>
            <a:pPr marL="457200" indent="-457200">
              <a:buFont typeface="+mj-lt"/>
              <a:buAutoNum type="arabicPeriod"/>
            </a:pPr>
            <a:endParaRPr lang="nl-NL" dirty="0"/>
          </a:p>
          <a:p>
            <a:pPr marL="457200" indent="-457200">
              <a:buFont typeface="+mj-lt"/>
              <a:buAutoNum type="arabicPeriod"/>
            </a:pPr>
            <a:endParaRPr lang="nl-NL" dirty="0"/>
          </a:p>
          <a:p>
            <a:pPr marL="457200" indent="-457200">
              <a:buFont typeface="+mj-lt"/>
              <a:buAutoNum type="arabicPeriod"/>
            </a:pPr>
            <a:endParaRPr lang="en-GB" dirty="0"/>
          </a:p>
        </p:txBody>
      </p:sp>
    </p:spTree>
    <p:extLst>
      <p:ext uri="{BB962C8B-B14F-4D97-AF65-F5344CB8AC3E}">
        <p14:creationId xmlns:p14="http://schemas.microsoft.com/office/powerpoint/2010/main" val="238587446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4645A-CFCA-42F1-BD0A-748AAAF44488}"/>
              </a:ext>
            </a:extLst>
          </p:cNvPr>
          <p:cNvSpPr>
            <a:spLocks noGrp="1"/>
          </p:cNvSpPr>
          <p:nvPr>
            <p:ph type="title"/>
          </p:nvPr>
        </p:nvSpPr>
        <p:spPr>
          <a:xfrm>
            <a:off x="657224" y="163867"/>
            <a:ext cx="10772775" cy="1658198"/>
          </a:xfrm>
        </p:spPr>
        <p:txBody>
          <a:bodyPr/>
          <a:lstStyle/>
          <a:p>
            <a:r>
              <a:rPr lang="nl-NL" dirty="0"/>
              <a:t>Aan de slag</a:t>
            </a:r>
            <a:endParaRPr lang="en-GB" dirty="0"/>
          </a:p>
        </p:txBody>
      </p:sp>
      <p:sp>
        <p:nvSpPr>
          <p:cNvPr id="3" name="Content Placeholder 2">
            <a:extLst>
              <a:ext uri="{FF2B5EF4-FFF2-40B4-BE49-F238E27FC236}">
                <a16:creationId xmlns:a16="http://schemas.microsoft.com/office/drawing/2014/main" id="{43FF9B96-FBC3-49B8-9A53-4BF34FD1A5DC}"/>
              </a:ext>
            </a:extLst>
          </p:cNvPr>
          <p:cNvSpPr>
            <a:spLocks noGrp="1"/>
          </p:cNvSpPr>
          <p:nvPr>
            <p:ph idx="1"/>
          </p:nvPr>
        </p:nvSpPr>
        <p:spPr>
          <a:xfrm>
            <a:off x="676657" y="1932971"/>
            <a:ext cx="10858119" cy="4143738"/>
          </a:xfrm>
        </p:spPr>
        <p:txBody>
          <a:bodyPr>
            <a:normAutofit lnSpcReduction="10000"/>
          </a:bodyPr>
          <a:lstStyle/>
          <a:p>
            <a:pPr marL="0" indent="0">
              <a:buNone/>
            </a:pPr>
            <a:r>
              <a:rPr lang="nl-NL" b="1" dirty="0">
                <a:solidFill>
                  <a:schemeClr val="accent1">
                    <a:lumMod val="50000"/>
                  </a:schemeClr>
                </a:solidFill>
              </a:rPr>
              <a:t>STA in het curriculum</a:t>
            </a:r>
          </a:p>
          <a:p>
            <a:pPr marL="0" indent="0">
              <a:buNone/>
            </a:pPr>
            <a:r>
              <a:rPr lang="nl-NL" dirty="0"/>
              <a:t>	</a:t>
            </a:r>
            <a:r>
              <a:rPr lang="nl-NL" dirty="0">
                <a:solidFill>
                  <a:schemeClr val="accent1">
                    <a:lumMod val="50000"/>
                  </a:schemeClr>
                </a:solidFill>
              </a:rPr>
              <a:t>Hoe veel punten zou STA moeten hebben</a:t>
            </a:r>
            <a:r>
              <a:rPr lang="en-GB" dirty="0">
                <a:solidFill>
                  <a:schemeClr val="accent1">
                    <a:lumMod val="50000"/>
                  </a:schemeClr>
                </a:solidFill>
              </a:rPr>
              <a:t>?</a:t>
            </a:r>
            <a:r>
              <a:rPr lang="nl-NL" dirty="0">
                <a:solidFill>
                  <a:schemeClr val="accent1">
                    <a:lumMod val="50000"/>
                  </a:schemeClr>
                </a:solidFill>
              </a:rPr>
              <a:t>	</a:t>
            </a:r>
          </a:p>
          <a:p>
            <a:pPr marL="0" indent="0">
              <a:buNone/>
            </a:pPr>
            <a:r>
              <a:rPr lang="nl-NL" dirty="0">
                <a:solidFill>
                  <a:schemeClr val="accent1">
                    <a:lumMod val="50000"/>
                  </a:schemeClr>
                </a:solidFill>
              </a:rPr>
              <a:t>	Waar zou STA het best in de leerlijn passen? </a:t>
            </a:r>
          </a:p>
          <a:p>
            <a:pPr marL="0" indent="0">
              <a:buNone/>
            </a:pPr>
            <a:r>
              <a:rPr lang="nl-NL" dirty="0">
                <a:solidFill>
                  <a:schemeClr val="accent1">
                    <a:lumMod val="50000"/>
                  </a:schemeClr>
                </a:solidFill>
              </a:rPr>
              <a:t>	Hoe stemmen we in de toekomst STA beter af met MTO1?</a:t>
            </a:r>
          </a:p>
          <a:p>
            <a:pPr marL="0" indent="0">
              <a:buNone/>
            </a:pPr>
            <a:r>
              <a:rPr lang="nl-NL" dirty="0">
                <a:solidFill>
                  <a:schemeClr val="accent1">
                    <a:lumMod val="50000"/>
                  </a:schemeClr>
                </a:solidFill>
              </a:rPr>
              <a:t>	….</a:t>
            </a:r>
          </a:p>
          <a:p>
            <a:pPr marL="0" indent="0">
              <a:buNone/>
            </a:pPr>
            <a:endParaRPr lang="nl-NL" dirty="0">
              <a:solidFill>
                <a:schemeClr val="accent1">
                  <a:lumMod val="50000"/>
                </a:schemeClr>
              </a:solidFill>
            </a:endParaRPr>
          </a:p>
          <a:p>
            <a:pPr marL="0" indent="0">
              <a:buNone/>
            </a:pPr>
            <a:r>
              <a:rPr lang="nl-NL" b="1" dirty="0">
                <a:solidFill>
                  <a:schemeClr val="accent1">
                    <a:lumMod val="50000"/>
                  </a:schemeClr>
                </a:solidFill>
              </a:rPr>
              <a:t>Wat zijn de randvoorwaarden om dit mogelijk te maken?</a:t>
            </a:r>
          </a:p>
          <a:p>
            <a:pPr marL="0" indent="0">
              <a:buNone/>
            </a:pPr>
            <a:endParaRPr lang="nl-NL" b="1" dirty="0">
              <a:solidFill>
                <a:schemeClr val="accent1">
                  <a:lumMod val="50000"/>
                </a:schemeClr>
              </a:solidFill>
            </a:endParaRPr>
          </a:p>
          <a:p>
            <a:pPr marL="0" indent="0">
              <a:buNone/>
            </a:pPr>
            <a:r>
              <a:rPr lang="nl-NL" b="1" dirty="0">
                <a:solidFill>
                  <a:schemeClr val="accent1">
                    <a:lumMod val="50000"/>
                  </a:schemeClr>
                </a:solidFill>
              </a:rPr>
              <a:t>Wie zijn verantwoordelijk voor deze randvoorwaarden?</a:t>
            </a:r>
            <a:endParaRPr lang="en-GB" b="1" dirty="0">
              <a:solidFill>
                <a:schemeClr val="accent1">
                  <a:lumMod val="50000"/>
                </a:schemeClr>
              </a:solidFill>
            </a:endParaRPr>
          </a:p>
        </p:txBody>
      </p:sp>
    </p:spTree>
    <p:extLst>
      <p:ext uri="{BB962C8B-B14F-4D97-AF65-F5344CB8AC3E}">
        <p14:creationId xmlns:p14="http://schemas.microsoft.com/office/powerpoint/2010/main" val="405180534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04B66-EC89-4387-9B1A-37DD2BE3D6F8}"/>
              </a:ext>
            </a:extLst>
          </p:cNvPr>
          <p:cNvSpPr>
            <a:spLocks noGrp="1"/>
          </p:cNvSpPr>
          <p:nvPr>
            <p:ph type="title"/>
          </p:nvPr>
        </p:nvSpPr>
        <p:spPr/>
        <p:txBody>
          <a:bodyPr/>
          <a:lstStyle/>
          <a:p>
            <a:r>
              <a:rPr lang="en-GB" dirty="0" err="1"/>
              <a:t>Mogelijke</a:t>
            </a:r>
            <a:r>
              <a:rPr lang="en-GB" dirty="0"/>
              <a:t> </a:t>
            </a:r>
            <a:r>
              <a:rPr lang="en-GB" dirty="0" err="1"/>
              <a:t>oplossingen</a:t>
            </a:r>
            <a:endParaRPr lang="en-GB" dirty="0"/>
          </a:p>
        </p:txBody>
      </p:sp>
      <p:sp>
        <p:nvSpPr>
          <p:cNvPr id="3" name="Content Placeholder 2">
            <a:extLst>
              <a:ext uri="{FF2B5EF4-FFF2-40B4-BE49-F238E27FC236}">
                <a16:creationId xmlns:a16="http://schemas.microsoft.com/office/drawing/2014/main" id="{736A08D8-E2E3-4746-9801-D6E6A5DE984F}"/>
              </a:ext>
            </a:extLst>
          </p:cNvPr>
          <p:cNvSpPr>
            <a:spLocks noGrp="1"/>
          </p:cNvSpPr>
          <p:nvPr>
            <p:ph idx="1"/>
          </p:nvPr>
        </p:nvSpPr>
        <p:spPr/>
        <p:txBody>
          <a:bodyPr>
            <a:normAutofit/>
          </a:bodyPr>
          <a:lstStyle/>
          <a:p>
            <a:r>
              <a:rPr lang="en-GB" b="1" dirty="0">
                <a:solidFill>
                  <a:schemeClr val="accent1">
                    <a:lumMod val="50000"/>
                  </a:schemeClr>
                </a:solidFill>
              </a:rPr>
              <a:t>STA </a:t>
            </a:r>
            <a:r>
              <a:rPr lang="en-GB" b="1" dirty="0" err="1">
                <a:solidFill>
                  <a:schemeClr val="accent1">
                    <a:lumMod val="50000"/>
                  </a:schemeClr>
                </a:solidFill>
              </a:rPr>
              <a:t>naar</a:t>
            </a:r>
            <a:r>
              <a:rPr lang="en-GB" b="1" dirty="0">
                <a:solidFill>
                  <a:schemeClr val="accent1">
                    <a:lumMod val="50000"/>
                  </a:schemeClr>
                </a:solidFill>
              </a:rPr>
              <a:t> </a:t>
            </a:r>
            <a:r>
              <a:rPr lang="en-GB" b="1" dirty="0" err="1">
                <a:solidFill>
                  <a:schemeClr val="accent1">
                    <a:lumMod val="50000"/>
                  </a:schemeClr>
                </a:solidFill>
              </a:rPr>
              <a:t>voren</a:t>
            </a:r>
            <a:r>
              <a:rPr lang="en-GB" b="1" dirty="0">
                <a:solidFill>
                  <a:schemeClr val="accent1">
                    <a:lumMod val="50000"/>
                  </a:schemeClr>
                </a:solidFill>
              </a:rPr>
              <a:t> </a:t>
            </a:r>
            <a:r>
              <a:rPr lang="en-GB" b="1" dirty="0" err="1">
                <a:solidFill>
                  <a:schemeClr val="accent1">
                    <a:lumMod val="50000"/>
                  </a:schemeClr>
                </a:solidFill>
              </a:rPr>
              <a:t>schuiven</a:t>
            </a:r>
            <a:endParaRPr lang="en-GB" b="1" dirty="0">
              <a:solidFill>
                <a:schemeClr val="accent1">
                  <a:lumMod val="50000"/>
                </a:schemeClr>
              </a:solidFill>
            </a:endParaRPr>
          </a:p>
          <a:p>
            <a:pPr marL="457200" lvl="1" indent="0">
              <a:buNone/>
            </a:pPr>
            <a:r>
              <a:rPr lang="en-GB" dirty="0" err="1">
                <a:solidFill>
                  <a:schemeClr val="accent1">
                    <a:lumMod val="50000"/>
                  </a:schemeClr>
                </a:solidFill>
              </a:rPr>
              <a:t>Mogelijk</a:t>
            </a:r>
            <a:r>
              <a:rPr lang="en-GB" dirty="0">
                <a:solidFill>
                  <a:schemeClr val="accent1">
                    <a:lumMod val="50000"/>
                  </a:schemeClr>
                </a:solidFill>
              </a:rPr>
              <a:t> </a:t>
            </a:r>
            <a:r>
              <a:rPr lang="en-GB" dirty="0" err="1">
                <a:solidFill>
                  <a:schemeClr val="accent1">
                    <a:lumMod val="50000"/>
                  </a:schemeClr>
                </a:solidFill>
              </a:rPr>
              <a:t>voor</a:t>
            </a:r>
            <a:r>
              <a:rPr lang="en-GB" dirty="0">
                <a:solidFill>
                  <a:schemeClr val="accent1">
                    <a:lumMod val="50000"/>
                  </a:schemeClr>
                </a:solidFill>
              </a:rPr>
              <a:t> KW?</a:t>
            </a:r>
          </a:p>
          <a:p>
            <a:pPr marL="457200" lvl="1" indent="0">
              <a:buNone/>
            </a:pPr>
            <a:r>
              <a:rPr lang="en-GB" dirty="0" err="1">
                <a:solidFill>
                  <a:schemeClr val="accent1">
                    <a:lumMod val="50000"/>
                  </a:schemeClr>
                </a:solidFill>
              </a:rPr>
              <a:t>Mogelijk</a:t>
            </a:r>
            <a:r>
              <a:rPr lang="en-GB" dirty="0">
                <a:solidFill>
                  <a:schemeClr val="accent1">
                    <a:lumMod val="50000"/>
                  </a:schemeClr>
                </a:solidFill>
              </a:rPr>
              <a:t> </a:t>
            </a:r>
            <a:r>
              <a:rPr lang="en-GB" dirty="0" err="1">
                <a:solidFill>
                  <a:schemeClr val="accent1">
                    <a:lumMod val="50000"/>
                  </a:schemeClr>
                </a:solidFill>
              </a:rPr>
              <a:t>voor</a:t>
            </a:r>
            <a:r>
              <a:rPr lang="en-GB" dirty="0">
                <a:solidFill>
                  <a:schemeClr val="accent1">
                    <a:lumMod val="50000"/>
                  </a:schemeClr>
                </a:solidFill>
              </a:rPr>
              <a:t> MBW?</a:t>
            </a:r>
          </a:p>
          <a:p>
            <a:r>
              <a:rPr lang="en-GB" b="1" dirty="0">
                <a:solidFill>
                  <a:schemeClr val="accent1">
                    <a:lumMod val="50000"/>
                  </a:schemeClr>
                </a:solidFill>
              </a:rPr>
              <a:t>STA </a:t>
            </a:r>
            <a:r>
              <a:rPr lang="en-GB" b="1" dirty="0" err="1">
                <a:solidFill>
                  <a:schemeClr val="accent1">
                    <a:lumMod val="50000"/>
                  </a:schemeClr>
                </a:solidFill>
              </a:rPr>
              <a:t>splitsen</a:t>
            </a:r>
            <a:r>
              <a:rPr lang="en-GB" b="1" dirty="0">
                <a:solidFill>
                  <a:schemeClr val="accent1">
                    <a:lumMod val="50000"/>
                  </a:schemeClr>
                </a:solidFill>
              </a:rPr>
              <a:t>?</a:t>
            </a:r>
          </a:p>
          <a:p>
            <a:pPr marL="457200" lvl="1" indent="0">
              <a:buNone/>
            </a:pPr>
            <a:r>
              <a:rPr lang="en-GB" dirty="0" err="1">
                <a:solidFill>
                  <a:schemeClr val="accent1">
                    <a:lumMod val="50000"/>
                  </a:schemeClr>
                </a:solidFill>
              </a:rPr>
              <a:t>Splitsen</a:t>
            </a:r>
            <a:r>
              <a:rPr lang="en-GB" dirty="0">
                <a:solidFill>
                  <a:schemeClr val="accent1">
                    <a:lumMod val="50000"/>
                  </a:schemeClr>
                </a:solidFill>
              </a:rPr>
              <a:t> </a:t>
            </a:r>
          </a:p>
          <a:p>
            <a:pPr marL="457200" lvl="1" indent="0">
              <a:buNone/>
            </a:pPr>
            <a:r>
              <a:rPr lang="en-GB" dirty="0">
                <a:solidFill>
                  <a:schemeClr val="accent1">
                    <a:lumMod val="50000"/>
                  </a:schemeClr>
                </a:solidFill>
              </a:rPr>
              <a:t>Wat </a:t>
            </a:r>
            <a:r>
              <a:rPr lang="en-GB" dirty="0" err="1">
                <a:solidFill>
                  <a:schemeClr val="accent1">
                    <a:lumMod val="50000"/>
                  </a:schemeClr>
                </a:solidFill>
              </a:rPr>
              <a:t>betekent</a:t>
            </a:r>
            <a:r>
              <a:rPr lang="en-GB" dirty="0">
                <a:solidFill>
                  <a:schemeClr val="accent1">
                    <a:lumMod val="50000"/>
                  </a:schemeClr>
                </a:solidFill>
              </a:rPr>
              <a:t> </a:t>
            </a:r>
            <a:r>
              <a:rPr lang="en-GB" dirty="0" err="1">
                <a:solidFill>
                  <a:schemeClr val="accent1">
                    <a:lumMod val="50000"/>
                  </a:schemeClr>
                </a:solidFill>
              </a:rPr>
              <a:t>dat</a:t>
            </a:r>
            <a:r>
              <a:rPr lang="en-GB" dirty="0">
                <a:solidFill>
                  <a:schemeClr val="accent1">
                    <a:lumMod val="50000"/>
                  </a:schemeClr>
                </a:solidFill>
              </a:rPr>
              <a:t> </a:t>
            </a:r>
            <a:r>
              <a:rPr lang="en-GB" dirty="0" err="1">
                <a:solidFill>
                  <a:schemeClr val="accent1">
                    <a:lumMod val="50000"/>
                  </a:schemeClr>
                </a:solidFill>
              </a:rPr>
              <a:t>voor</a:t>
            </a:r>
            <a:r>
              <a:rPr lang="en-GB" dirty="0">
                <a:solidFill>
                  <a:schemeClr val="accent1">
                    <a:lumMod val="50000"/>
                  </a:schemeClr>
                </a:solidFill>
              </a:rPr>
              <a:t> MTO1 </a:t>
            </a:r>
            <a:r>
              <a:rPr lang="en-GB" dirty="0" err="1">
                <a:solidFill>
                  <a:schemeClr val="accent1">
                    <a:lumMod val="50000"/>
                  </a:schemeClr>
                </a:solidFill>
              </a:rPr>
              <a:t>en</a:t>
            </a:r>
            <a:r>
              <a:rPr lang="en-GB" dirty="0">
                <a:solidFill>
                  <a:schemeClr val="accent1">
                    <a:lumMod val="50000"/>
                  </a:schemeClr>
                </a:solidFill>
              </a:rPr>
              <a:t> MTO3? </a:t>
            </a:r>
          </a:p>
          <a:p>
            <a:r>
              <a:rPr lang="en-GB" b="1" dirty="0">
                <a:solidFill>
                  <a:schemeClr val="accent1">
                    <a:lumMod val="50000"/>
                  </a:schemeClr>
                </a:solidFill>
              </a:rPr>
              <a:t>STA </a:t>
            </a:r>
            <a:r>
              <a:rPr lang="en-GB" b="1" dirty="0" err="1">
                <a:solidFill>
                  <a:schemeClr val="accent1">
                    <a:lumMod val="50000"/>
                  </a:schemeClr>
                </a:solidFill>
              </a:rPr>
              <a:t>intensiever</a:t>
            </a:r>
            <a:r>
              <a:rPr lang="en-GB" b="1" dirty="0">
                <a:solidFill>
                  <a:schemeClr val="accent1">
                    <a:lumMod val="50000"/>
                  </a:schemeClr>
                </a:solidFill>
              </a:rPr>
              <a:t> </a:t>
            </a:r>
            <a:r>
              <a:rPr lang="en-GB" dirty="0">
                <a:solidFill>
                  <a:schemeClr val="accent1">
                    <a:lumMod val="50000"/>
                  </a:schemeClr>
                </a:solidFill>
              </a:rPr>
              <a:t>-&gt;</a:t>
            </a:r>
            <a:r>
              <a:rPr lang="en-GB" b="1" dirty="0">
                <a:solidFill>
                  <a:schemeClr val="accent1">
                    <a:lumMod val="50000"/>
                  </a:schemeClr>
                </a:solidFill>
              </a:rPr>
              <a:t> </a:t>
            </a:r>
            <a:r>
              <a:rPr lang="en-GB" dirty="0" err="1">
                <a:solidFill>
                  <a:schemeClr val="accent1">
                    <a:lumMod val="50000"/>
                  </a:schemeClr>
                </a:solidFill>
              </a:rPr>
              <a:t>kortere</a:t>
            </a:r>
            <a:r>
              <a:rPr lang="en-GB" dirty="0">
                <a:solidFill>
                  <a:schemeClr val="accent1">
                    <a:lumMod val="50000"/>
                  </a:schemeClr>
                </a:solidFill>
              </a:rPr>
              <a:t> </a:t>
            </a:r>
            <a:r>
              <a:rPr lang="en-GB" dirty="0" err="1">
                <a:solidFill>
                  <a:schemeClr val="accent1">
                    <a:lumMod val="50000"/>
                  </a:schemeClr>
                </a:solidFill>
              </a:rPr>
              <a:t>periode</a:t>
            </a:r>
            <a:r>
              <a:rPr lang="en-GB" dirty="0">
                <a:solidFill>
                  <a:schemeClr val="accent1">
                    <a:lumMod val="50000"/>
                  </a:schemeClr>
                </a:solidFill>
              </a:rPr>
              <a:t>?</a:t>
            </a:r>
          </a:p>
          <a:p>
            <a:r>
              <a:rPr lang="en-GB" b="1" dirty="0">
                <a:solidFill>
                  <a:schemeClr val="accent1">
                    <a:lumMod val="50000"/>
                  </a:schemeClr>
                </a:solidFill>
              </a:rPr>
              <a:t>STA </a:t>
            </a:r>
            <a:r>
              <a:rPr lang="en-GB" b="1" dirty="0" err="1">
                <a:solidFill>
                  <a:schemeClr val="accent1">
                    <a:lumMod val="50000"/>
                  </a:schemeClr>
                </a:solidFill>
              </a:rPr>
              <a:t>integreren</a:t>
            </a:r>
            <a:r>
              <a:rPr lang="en-GB" b="1" dirty="0">
                <a:solidFill>
                  <a:schemeClr val="accent1">
                    <a:lumMod val="50000"/>
                  </a:schemeClr>
                </a:solidFill>
              </a:rPr>
              <a:t> met MTO 3?</a:t>
            </a:r>
          </a:p>
          <a:p>
            <a:pPr marL="457200" lvl="1" indent="0">
              <a:buNone/>
            </a:pPr>
            <a:r>
              <a:rPr lang="en-GB" dirty="0">
                <a:solidFill>
                  <a:schemeClr val="accent1">
                    <a:lumMod val="50000"/>
                  </a:schemeClr>
                </a:solidFill>
              </a:rPr>
              <a:t>Wat </a:t>
            </a:r>
            <a:r>
              <a:rPr lang="en-GB" dirty="0" err="1">
                <a:solidFill>
                  <a:schemeClr val="accent1">
                    <a:lumMod val="50000"/>
                  </a:schemeClr>
                </a:solidFill>
              </a:rPr>
              <a:t>betekent</a:t>
            </a:r>
            <a:r>
              <a:rPr lang="en-GB" dirty="0">
                <a:solidFill>
                  <a:schemeClr val="accent1">
                    <a:lumMod val="50000"/>
                  </a:schemeClr>
                </a:solidFill>
              </a:rPr>
              <a:t> </a:t>
            </a:r>
            <a:r>
              <a:rPr lang="en-GB" dirty="0" err="1">
                <a:solidFill>
                  <a:schemeClr val="accent1">
                    <a:lumMod val="50000"/>
                  </a:schemeClr>
                </a:solidFill>
              </a:rPr>
              <a:t>dat</a:t>
            </a:r>
            <a:r>
              <a:rPr lang="en-GB" dirty="0">
                <a:solidFill>
                  <a:schemeClr val="accent1">
                    <a:lumMod val="50000"/>
                  </a:schemeClr>
                </a:solidFill>
              </a:rPr>
              <a:t> </a:t>
            </a:r>
            <a:r>
              <a:rPr lang="en-GB" dirty="0" err="1">
                <a:solidFill>
                  <a:schemeClr val="accent1">
                    <a:lumMod val="50000"/>
                  </a:schemeClr>
                </a:solidFill>
              </a:rPr>
              <a:t>voor</a:t>
            </a:r>
            <a:r>
              <a:rPr lang="en-GB" dirty="0">
                <a:solidFill>
                  <a:schemeClr val="accent1">
                    <a:lumMod val="50000"/>
                  </a:schemeClr>
                </a:solidFill>
              </a:rPr>
              <a:t> MTO 1? </a:t>
            </a:r>
          </a:p>
          <a:p>
            <a:pPr marL="457200" lvl="1" indent="0">
              <a:buNone/>
            </a:pPr>
            <a:endParaRPr lang="en-GB" dirty="0">
              <a:solidFill>
                <a:schemeClr val="accent1">
                  <a:lumMod val="50000"/>
                </a:schemeClr>
              </a:solidFill>
            </a:endParaRPr>
          </a:p>
        </p:txBody>
      </p:sp>
    </p:spTree>
    <p:extLst>
      <p:ext uri="{BB962C8B-B14F-4D97-AF65-F5344CB8AC3E}">
        <p14:creationId xmlns:p14="http://schemas.microsoft.com/office/powerpoint/2010/main" val="319591419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04B66-EC89-4387-9B1A-37DD2BE3D6F8}"/>
              </a:ext>
            </a:extLst>
          </p:cNvPr>
          <p:cNvSpPr>
            <a:spLocks noGrp="1"/>
          </p:cNvSpPr>
          <p:nvPr>
            <p:ph type="title"/>
          </p:nvPr>
        </p:nvSpPr>
        <p:spPr/>
        <p:txBody>
          <a:bodyPr/>
          <a:lstStyle/>
          <a:p>
            <a:r>
              <a:rPr lang="en-GB" dirty="0" err="1"/>
              <a:t>Randvoorwaarden</a:t>
            </a:r>
            <a:endParaRPr lang="en-GB" dirty="0"/>
          </a:p>
        </p:txBody>
      </p:sp>
      <p:sp>
        <p:nvSpPr>
          <p:cNvPr id="3" name="Content Placeholder 2">
            <a:extLst>
              <a:ext uri="{FF2B5EF4-FFF2-40B4-BE49-F238E27FC236}">
                <a16:creationId xmlns:a16="http://schemas.microsoft.com/office/drawing/2014/main" id="{736A08D8-E2E3-4746-9801-D6E6A5DE984F}"/>
              </a:ext>
            </a:extLst>
          </p:cNvPr>
          <p:cNvSpPr>
            <a:spLocks noGrp="1"/>
          </p:cNvSpPr>
          <p:nvPr>
            <p:ph idx="1"/>
          </p:nvPr>
        </p:nvSpPr>
        <p:spPr/>
        <p:txBody>
          <a:bodyPr>
            <a:normAutofit/>
          </a:bodyPr>
          <a:lstStyle/>
          <a:p>
            <a:r>
              <a:rPr lang="en-GB" b="1" dirty="0"/>
              <a:t>1) </a:t>
            </a:r>
            <a:r>
              <a:rPr lang="en-GB" b="1" dirty="0" err="1"/>
              <a:t>samen</a:t>
            </a:r>
            <a:r>
              <a:rPr lang="en-GB" b="1" dirty="0"/>
              <a:t> </a:t>
            </a:r>
            <a:r>
              <a:rPr lang="en-GB" b="1" dirty="0" err="1"/>
              <a:t>bepalen</a:t>
            </a:r>
            <a:endParaRPr lang="en-GB" dirty="0"/>
          </a:p>
          <a:p>
            <a:pPr marL="457200" lvl="1" indent="0">
              <a:buNone/>
            </a:pPr>
            <a:endParaRPr lang="en-GB" dirty="0"/>
          </a:p>
        </p:txBody>
      </p:sp>
    </p:spTree>
    <p:extLst>
      <p:ext uri="{BB962C8B-B14F-4D97-AF65-F5344CB8AC3E}">
        <p14:creationId xmlns:p14="http://schemas.microsoft.com/office/powerpoint/2010/main" val="64683035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04B66-EC89-4387-9B1A-37DD2BE3D6F8}"/>
              </a:ext>
            </a:extLst>
          </p:cNvPr>
          <p:cNvSpPr>
            <a:spLocks noGrp="1"/>
          </p:cNvSpPr>
          <p:nvPr>
            <p:ph type="title"/>
          </p:nvPr>
        </p:nvSpPr>
        <p:spPr/>
        <p:txBody>
          <a:bodyPr/>
          <a:lstStyle/>
          <a:p>
            <a:r>
              <a:rPr lang="en-GB" dirty="0" err="1"/>
              <a:t>Randvoorwaarden</a:t>
            </a:r>
            <a:r>
              <a:rPr lang="en-GB" dirty="0"/>
              <a:t> Tess</a:t>
            </a:r>
          </a:p>
        </p:txBody>
      </p:sp>
      <p:sp>
        <p:nvSpPr>
          <p:cNvPr id="3" name="Content Placeholder 2">
            <a:extLst>
              <a:ext uri="{FF2B5EF4-FFF2-40B4-BE49-F238E27FC236}">
                <a16:creationId xmlns:a16="http://schemas.microsoft.com/office/drawing/2014/main" id="{736A08D8-E2E3-4746-9801-D6E6A5DE984F}"/>
              </a:ext>
            </a:extLst>
          </p:cNvPr>
          <p:cNvSpPr>
            <a:spLocks noGrp="1"/>
          </p:cNvSpPr>
          <p:nvPr>
            <p:ph idx="1"/>
          </p:nvPr>
        </p:nvSpPr>
        <p:spPr/>
        <p:txBody>
          <a:bodyPr>
            <a:normAutofit/>
          </a:bodyPr>
          <a:lstStyle/>
          <a:p>
            <a:r>
              <a:rPr lang="en-GB" b="1" dirty="0"/>
              <a:t>1) </a:t>
            </a:r>
            <a:r>
              <a:rPr lang="en-GB" b="1" dirty="0" err="1"/>
              <a:t>Minimaal</a:t>
            </a:r>
            <a:r>
              <a:rPr lang="en-GB" b="1" dirty="0"/>
              <a:t> 2 </a:t>
            </a:r>
            <a:r>
              <a:rPr lang="en-GB" b="1" dirty="0" err="1"/>
              <a:t>docenten</a:t>
            </a:r>
            <a:r>
              <a:rPr lang="en-GB" b="1" dirty="0"/>
              <a:t>, </a:t>
            </a:r>
            <a:r>
              <a:rPr lang="en-GB" b="1" dirty="0" err="1"/>
              <a:t>liever</a:t>
            </a:r>
            <a:r>
              <a:rPr lang="en-GB" b="1" dirty="0"/>
              <a:t> 3</a:t>
            </a:r>
          </a:p>
          <a:p>
            <a:pPr lvl="1"/>
            <a:r>
              <a:rPr lang="en-GB" sz="2000" b="1" dirty="0"/>
              <a:t>In </a:t>
            </a:r>
            <a:r>
              <a:rPr lang="en-GB" sz="2000" b="1" dirty="0" err="1"/>
              <a:t>ieder</a:t>
            </a:r>
            <a:r>
              <a:rPr lang="en-GB" sz="2000" b="1" dirty="0"/>
              <a:t> </a:t>
            </a:r>
            <a:r>
              <a:rPr lang="en-GB" sz="2000" b="1" dirty="0" err="1"/>
              <a:t>geval</a:t>
            </a:r>
            <a:r>
              <a:rPr lang="en-GB" sz="2000" b="1" dirty="0"/>
              <a:t> </a:t>
            </a:r>
            <a:r>
              <a:rPr lang="en-GB" sz="2000" b="1" dirty="0" err="1"/>
              <a:t>één</a:t>
            </a:r>
            <a:r>
              <a:rPr lang="en-GB" sz="2000" b="1" dirty="0"/>
              <a:t> docent </a:t>
            </a:r>
            <a:r>
              <a:rPr lang="en-GB" sz="2000" b="1" dirty="0" err="1"/>
              <a:t>vanuit</a:t>
            </a:r>
            <a:r>
              <a:rPr lang="en-GB" sz="2000" b="1" dirty="0"/>
              <a:t> MBW of KW, </a:t>
            </a:r>
            <a:r>
              <a:rPr lang="en-GB" sz="2000" b="1" dirty="0" err="1"/>
              <a:t>één</a:t>
            </a:r>
            <a:r>
              <a:rPr lang="en-GB" sz="2000" b="1" dirty="0"/>
              <a:t> docent met </a:t>
            </a:r>
            <a:r>
              <a:rPr lang="en-GB" sz="2000" b="1" dirty="0" err="1"/>
              <a:t>militaire</a:t>
            </a:r>
            <a:r>
              <a:rPr lang="en-GB" sz="2000" b="1" dirty="0"/>
              <a:t> </a:t>
            </a:r>
            <a:r>
              <a:rPr lang="en-GB" sz="2000" b="1" dirty="0" err="1"/>
              <a:t>achtergron</a:t>
            </a:r>
            <a:r>
              <a:rPr lang="en-GB" sz="2000" b="1" dirty="0"/>
              <a:t> </a:t>
            </a:r>
            <a:r>
              <a:rPr lang="en-GB" sz="2000" b="1" dirty="0" err="1"/>
              <a:t>en</a:t>
            </a:r>
            <a:r>
              <a:rPr lang="en-GB" sz="2000" b="1" dirty="0"/>
              <a:t> </a:t>
            </a:r>
            <a:r>
              <a:rPr lang="en-GB" sz="2000" b="1" dirty="0" err="1"/>
              <a:t>één</a:t>
            </a:r>
            <a:r>
              <a:rPr lang="en-GB" sz="2000" b="1" dirty="0"/>
              <a:t> docent met </a:t>
            </a:r>
            <a:r>
              <a:rPr lang="en-GB" sz="2000" b="1" dirty="0" err="1"/>
              <a:t>academische</a:t>
            </a:r>
            <a:r>
              <a:rPr lang="en-GB" sz="2000" b="1" dirty="0"/>
              <a:t> </a:t>
            </a:r>
            <a:r>
              <a:rPr lang="en-GB" sz="2000" b="1" dirty="0" err="1"/>
              <a:t>achtergrond</a:t>
            </a:r>
            <a:r>
              <a:rPr lang="en-GB" sz="2000" b="1" dirty="0"/>
              <a:t> (Roy </a:t>
            </a:r>
            <a:r>
              <a:rPr lang="en-GB" sz="2000" b="1" dirty="0" err="1"/>
              <a:t>Lindelauf</a:t>
            </a:r>
            <a:r>
              <a:rPr lang="en-GB" sz="2000" b="1" dirty="0"/>
              <a:t>?)</a:t>
            </a:r>
            <a:endParaRPr lang="en-GB" b="1" dirty="0"/>
          </a:p>
          <a:p>
            <a:r>
              <a:rPr lang="en-GB" b="1" dirty="0"/>
              <a:t>2) 5 of 6 ECT </a:t>
            </a:r>
            <a:r>
              <a:rPr lang="en-GB" b="1" dirty="0" err="1"/>
              <a:t>voor</a:t>
            </a:r>
            <a:r>
              <a:rPr lang="en-GB" b="1" dirty="0"/>
              <a:t> STA </a:t>
            </a:r>
          </a:p>
          <a:p>
            <a:r>
              <a:rPr lang="en-GB" b="1" dirty="0"/>
              <a:t>3) Elk </a:t>
            </a:r>
            <a:r>
              <a:rPr lang="en-GB" b="1" dirty="0" err="1"/>
              <a:t>jaar</a:t>
            </a:r>
            <a:r>
              <a:rPr lang="en-GB" b="1" dirty="0"/>
              <a:t> meeting met </a:t>
            </a:r>
            <a:r>
              <a:rPr lang="en-GB" b="1" dirty="0" err="1"/>
              <a:t>personen</a:t>
            </a:r>
            <a:r>
              <a:rPr lang="en-GB" b="1" dirty="0"/>
              <a:t> die </a:t>
            </a:r>
            <a:r>
              <a:rPr lang="en-GB" b="1" dirty="0" err="1"/>
              <a:t>vakken</a:t>
            </a:r>
            <a:r>
              <a:rPr lang="en-GB" b="1" dirty="0"/>
              <a:t> </a:t>
            </a:r>
            <a:r>
              <a:rPr lang="en-GB" b="1" dirty="0" err="1"/>
              <a:t>geven</a:t>
            </a:r>
            <a:r>
              <a:rPr lang="en-GB" b="1" dirty="0"/>
              <a:t> die </a:t>
            </a:r>
            <a:r>
              <a:rPr lang="en-GB" b="1" dirty="0" err="1"/>
              <a:t>gerelateerd</a:t>
            </a:r>
            <a:r>
              <a:rPr lang="en-GB" b="1" dirty="0"/>
              <a:t> </a:t>
            </a:r>
            <a:r>
              <a:rPr lang="en-GB" b="1" dirty="0" err="1"/>
              <a:t>zijn</a:t>
            </a:r>
            <a:r>
              <a:rPr lang="en-GB" b="1" dirty="0"/>
              <a:t> </a:t>
            </a:r>
            <a:r>
              <a:rPr lang="en-GB" b="1" dirty="0" err="1"/>
              <a:t>aan</a:t>
            </a:r>
            <a:r>
              <a:rPr lang="en-GB" b="1" dirty="0"/>
              <a:t> </a:t>
            </a:r>
            <a:r>
              <a:rPr lang="en-GB" b="1" dirty="0" err="1"/>
              <a:t>elkaar</a:t>
            </a:r>
            <a:endParaRPr lang="en-GB" b="1" dirty="0"/>
          </a:p>
          <a:p>
            <a:pPr lvl="2"/>
            <a:r>
              <a:rPr lang="en-GB" b="1" dirty="0"/>
              <a:t>Wie </a:t>
            </a:r>
            <a:r>
              <a:rPr lang="en-GB" b="1" dirty="0" err="1"/>
              <a:t>organiseert</a:t>
            </a:r>
            <a:r>
              <a:rPr lang="en-GB" b="1" dirty="0"/>
              <a:t> </a:t>
            </a:r>
            <a:r>
              <a:rPr lang="en-GB" b="1" dirty="0" err="1"/>
              <a:t>dit</a:t>
            </a:r>
            <a:r>
              <a:rPr lang="en-GB" b="1" dirty="0"/>
              <a:t>? </a:t>
            </a:r>
            <a:r>
              <a:rPr lang="en-GB" b="1" dirty="0" err="1"/>
              <a:t>Vakken</a:t>
            </a:r>
            <a:r>
              <a:rPr lang="en-GB" b="1" dirty="0"/>
              <a:t> die </a:t>
            </a:r>
            <a:r>
              <a:rPr lang="en-GB" b="1" dirty="0" err="1"/>
              <a:t>gelijktijdig</a:t>
            </a:r>
            <a:r>
              <a:rPr lang="en-GB" b="1" dirty="0"/>
              <a:t> </a:t>
            </a:r>
            <a:r>
              <a:rPr lang="en-GB" b="1" dirty="0" err="1"/>
              <a:t>zijn</a:t>
            </a:r>
            <a:r>
              <a:rPr lang="en-GB" b="1" dirty="0"/>
              <a:t>, </a:t>
            </a:r>
            <a:r>
              <a:rPr lang="en-GB" b="1" dirty="0" err="1"/>
              <a:t>vakken</a:t>
            </a:r>
            <a:r>
              <a:rPr lang="en-GB" b="1" dirty="0"/>
              <a:t> die </a:t>
            </a:r>
            <a:r>
              <a:rPr lang="en-GB" b="1" dirty="0" err="1"/>
              <a:t>gerelateerd</a:t>
            </a:r>
            <a:r>
              <a:rPr lang="en-GB" b="1" dirty="0"/>
              <a:t> </a:t>
            </a:r>
            <a:r>
              <a:rPr lang="en-GB" b="1" dirty="0" err="1"/>
              <a:t>zijn</a:t>
            </a:r>
            <a:r>
              <a:rPr lang="en-GB" b="1" dirty="0"/>
              <a:t>?</a:t>
            </a:r>
          </a:p>
          <a:p>
            <a:pPr marL="0" lvl="2" indent="0">
              <a:buNone/>
            </a:pPr>
            <a:endParaRPr lang="en-GB" dirty="0"/>
          </a:p>
          <a:p>
            <a:pPr marL="457200" lvl="1" indent="0">
              <a:buNone/>
            </a:pPr>
            <a:endParaRPr lang="en-GB" dirty="0"/>
          </a:p>
        </p:txBody>
      </p:sp>
    </p:spTree>
    <p:extLst>
      <p:ext uri="{BB962C8B-B14F-4D97-AF65-F5344CB8AC3E}">
        <p14:creationId xmlns:p14="http://schemas.microsoft.com/office/powerpoint/2010/main" val="149572175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61C48-0DC8-41E0-A43F-2EA2B6D197C4}"/>
              </a:ext>
            </a:extLst>
          </p:cNvPr>
          <p:cNvSpPr>
            <a:spLocks noGrp="1"/>
          </p:cNvSpPr>
          <p:nvPr>
            <p:ph type="ctrTitle"/>
          </p:nvPr>
        </p:nvSpPr>
        <p:spPr>
          <a:xfrm>
            <a:off x="603504" y="2222339"/>
            <a:ext cx="10782300" cy="1900928"/>
          </a:xfrm>
        </p:spPr>
        <p:txBody>
          <a:bodyPr/>
          <a:lstStyle/>
          <a:p>
            <a:br>
              <a:rPr lang="nl-NL" dirty="0"/>
            </a:br>
            <a:r>
              <a:rPr lang="nl-NL" sz="11500" dirty="0"/>
              <a:t>Vragen?</a:t>
            </a:r>
            <a:endParaRPr lang="en-GB" dirty="0"/>
          </a:p>
        </p:txBody>
      </p:sp>
      <p:sp>
        <p:nvSpPr>
          <p:cNvPr id="3" name="Subtitle 2">
            <a:extLst>
              <a:ext uri="{FF2B5EF4-FFF2-40B4-BE49-F238E27FC236}">
                <a16:creationId xmlns:a16="http://schemas.microsoft.com/office/drawing/2014/main" id="{42B8B79B-843D-4C3C-8916-BE70AABE1DDC}"/>
              </a:ext>
            </a:extLst>
          </p:cNvPr>
          <p:cNvSpPr>
            <a:spLocks noGrp="1"/>
          </p:cNvSpPr>
          <p:nvPr>
            <p:ph type="subTitle" idx="1"/>
          </p:nvPr>
        </p:nvSpPr>
        <p:spPr>
          <a:xfrm>
            <a:off x="6339107" y="4123267"/>
            <a:ext cx="9228201" cy="1645920"/>
          </a:xfrm>
        </p:spPr>
        <p:txBody>
          <a:bodyPr/>
          <a:lstStyle/>
          <a:p>
            <a:r>
              <a:rPr lang="nl-NL" dirty="0">
                <a:solidFill>
                  <a:schemeClr val="accent1">
                    <a:lumMod val="20000"/>
                    <a:lumOff val="80000"/>
                  </a:schemeClr>
                </a:solidFill>
              </a:rPr>
              <a:t>Bijeenkomst Project Statistiek</a:t>
            </a:r>
            <a:endParaRPr lang="en-GB" dirty="0">
              <a:solidFill>
                <a:schemeClr val="accent1">
                  <a:lumMod val="20000"/>
                  <a:lumOff val="80000"/>
                </a:schemeClr>
              </a:solidFill>
            </a:endParaRPr>
          </a:p>
        </p:txBody>
      </p:sp>
      <p:cxnSp>
        <p:nvCxnSpPr>
          <p:cNvPr id="5" name="Straight Connector 4">
            <a:extLst>
              <a:ext uri="{FF2B5EF4-FFF2-40B4-BE49-F238E27FC236}">
                <a16:creationId xmlns:a16="http://schemas.microsoft.com/office/drawing/2014/main" id="{F1A95644-A57E-49A0-AA90-FF84D14A5574}"/>
              </a:ext>
            </a:extLst>
          </p:cNvPr>
          <p:cNvCxnSpPr>
            <a:cxnSpLocks/>
          </p:cNvCxnSpPr>
          <p:nvPr/>
        </p:nvCxnSpPr>
        <p:spPr>
          <a:xfrm>
            <a:off x="717630" y="4027991"/>
            <a:ext cx="10668174" cy="0"/>
          </a:xfrm>
          <a:prstGeom prst="line">
            <a:avLst/>
          </a:prstGeom>
          <a:ln w="127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1930F1F-48E2-4BC6-ACDB-A679D02B61C5}"/>
              </a:ext>
            </a:extLst>
          </p:cNvPr>
          <p:cNvSpPr txBox="1"/>
          <p:nvPr/>
        </p:nvSpPr>
        <p:spPr>
          <a:xfrm>
            <a:off x="6339107" y="4617936"/>
            <a:ext cx="7783974" cy="369332"/>
          </a:xfrm>
          <a:prstGeom prst="rect">
            <a:avLst/>
          </a:prstGeom>
          <a:noFill/>
        </p:spPr>
        <p:txBody>
          <a:bodyPr wrap="square">
            <a:spAutoFit/>
          </a:bodyPr>
          <a:lstStyle/>
          <a:p>
            <a:r>
              <a:rPr lang="nl-NL" sz="1800" dirty="0">
                <a:solidFill>
                  <a:schemeClr val="accent1">
                    <a:lumMod val="20000"/>
                    <a:lumOff val="80000"/>
                  </a:schemeClr>
                </a:solidFill>
              </a:rPr>
              <a:t>14 december</a:t>
            </a:r>
            <a:endParaRPr lang="en-GB" dirty="0"/>
          </a:p>
        </p:txBody>
      </p:sp>
    </p:spTree>
    <p:extLst>
      <p:ext uri="{BB962C8B-B14F-4D97-AF65-F5344CB8AC3E}">
        <p14:creationId xmlns:p14="http://schemas.microsoft.com/office/powerpoint/2010/main" val="238169523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61C48-0DC8-41E0-A43F-2EA2B6D197C4}"/>
              </a:ext>
            </a:extLst>
          </p:cNvPr>
          <p:cNvSpPr>
            <a:spLocks noGrp="1"/>
          </p:cNvSpPr>
          <p:nvPr>
            <p:ph type="ctrTitle"/>
          </p:nvPr>
        </p:nvSpPr>
        <p:spPr>
          <a:xfrm>
            <a:off x="603504" y="2222339"/>
            <a:ext cx="10782300" cy="1900928"/>
          </a:xfrm>
        </p:spPr>
        <p:txBody>
          <a:bodyPr/>
          <a:lstStyle/>
          <a:p>
            <a:br>
              <a:rPr lang="nl-NL" dirty="0"/>
            </a:br>
            <a:r>
              <a:rPr lang="nl-NL" sz="11500" dirty="0"/>
              <a:t>Dankjewel </a:t>
            </a:r>
            <a:endParaRPr lang="en-GB" dirty="0"/>
          </a:p>
        </p:txBody>
      </p:sp>
      <p:sp>
        <p:nvSpPr>
          <p:cNvPr id="3" name="Subtitle 2">
            <a:extLst>
              <a:ext uri="{FF2B5EF4-FFF2-40B4-BE49-F238E27FC236}">
                <a16:creationId xmlns:a16="http://schemas.microsoft.com/office/drawing/2014/main" id="{42B8B79B-843D-4C3C-8916-BE70AABE1DDC}"/>
              </a:ext>
            </a:extLst>
          </p:cNvPr>
          <p:cNvSpPr>
            <a:spLocks noGrp="1"/>
          </p:cNvSpPr>
          <p:nvPr>
            <p:ph type="subTitle" idx="1"/>
          </p:nvPr>
        </p:nvSpPr>
        <p:spPr>
          <a:xfrm>
            <a:off x="6339107" y="4123267"/>
            <a:ext cx="9228201" cy="1645920"/>
          </a:xfrm>
        </p:spPr>
        <p:txBody>
          <a:bodyPr/>
          <a:lstStyle/>
          <a:p>
            <a:r>
              <a:rPr lang="nl-NL" dirty="0">
                <a:solidFill>
                  <a:schemeClr val="accent1">
                    <a:lumMod val="20000"/>
                    <a:lumOff val="80000"/>
                  </a:schemeClr>
                </a:solidFill>
              </a:rPr>
              <a:t>Bijeenkomst Project Statistiek</a:t>
            </a:r>
            <a:endParaRPr lang="en-GB" dirty="0">
              <a:solidFill>
                <a:schemeClr val="accent1">
                  <a:lumMod val="20000"/>
                  <a:lumOff val="80000"/>
                </a:schemeClr>
              </a:solidFill>
            </a:endParaRPr>
          </a:p>
        </p:txBody>
      </p:sp>
      <p:cxnSp>
        <p:nvCxnSpPr>
          <p:cNvPr id="5" name="Straight Connector 4">
            <a:extLst>
              <a:ext uri="{FF2B5EF4-FFF2-40B4-BE49-F238E27FC236}">
                <a16:creationId xmlns:a16="http://schemas.microsoft.com/office/drawing/2014/main" id="{F1A95644-A57E-49A0-AA90-FF84D14A5574}"/>
              </a:ext>
            </a:extLst>
          </p:cNvPr>
          <p:cNvCxnSpPr>
            <a:cxnSpLocks/>
          </p:cNvCxnSpPr>
          <p:nvPr/>
        </p:nvCxnSpPr>
        <p:spPr>
          <a:xfrm>
            <a:off x="717630" y="4027991"/>
            <a:ext cx="10668174" cy="0"/>
          </a:xfrm>
          <a:prstGeom prst="line">
            <a:avLst/>
          </a:prstGeom>
          <a:ln w="127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1930F1F-48E2-4BC6-ACDB-A679D02B61C5}"/>
              </a:ext>
            </a:extLst>
          </p:cNvPr>
          <p:cNvSpPr txBox="1"/>
          <p:nvPr/>
        </p:nvSpPr>
        <p:spPr>
          <a:xfrm>
            <a:off x="6339107" y="4617936"/>
            <a:ext cx="7783974" cy="369332"/>
          </a:xfrm>
          <a:prstGeom prst="rect">
            <a:avLst/>
          </a:prstGeom>
          <a:noFill/>
        </p:spPr>
        <p:txBody>
          <a:bodyPr wrap="square">
            <a:spAutoFit/>
          </a:bodyPr>
          <a:lstStyle/>
          <a:p>
            <a:r>
              <a:rPr lang="nl-NL" sz="1800" dirty="0">
                <a:solidFill>
                  <a:schemeClr val="accent1">
                    <a:lumMod val="20000"/>
                    <a:lumOff val="80000"/>
                  </a:schemeClr>
                </a:solidFill>
              </a:rPr>
              <a:t>14 december</a:t>
            </a:r>
            <a:endParaRPr lang="en-GB" dirty="0"/>
          </a:p>
        </p:txBody>
      </p:sp>
    </p:spTree>
    <p:extLst>
      <p:ext uri="{BB962C8B-B14F-4D97-AF65-F5344CB8AC3E}">
        <p14:creationId xmlns:p14="http://schemas.microsoft.com/office/powerpoint/2010/main" val="190955759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E1E779-5F65-4448-8819-086AEA323C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7271" y="258810"/>
            <a:ext cx="8951123" cy="6340379"/>
          </a:xfrm>
          <a:prstGeom prst="rect">
            <a:avLst/>
          </a:prstGeom>
        </p:spPr>
      </p:pic>
    </p:spTree>
    <p:extLst>
      <p:ext uri="{BB962C8B-B14F-4D97-AF65-F5344CB8AC3E}">
        <p14:creationId xmlns:p14="http://schemas.microsoft.com/office/powerpoint/2010/main" val="413071605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D40DD0-809A-4620-B0B3-A5AAE8452116}"/>
              </a:ext>
            </a:extLst>
          </p:cNvPr>
          <p:cNvPicPr>
            <a:picLocks noChangeAspect="1"/>
          </p:cNvPicPr>
          <p:nvPr/>
        </p:nvPicPr>
        <p:blipFill>
          <a:blip r:embed="rId2"/>
          <a:stretch>
            <a:fillRect/>
          </a:stretch>
        </p:blipFill>
        <p:spPr>
          <a:xfrm>
            <a:off x="1679104" y="0"/>
            <a:ext cx="8656387" cy="6711522"/>
          </a:xfrm>
          <a:prstGeom prst="rect">
            <a:avLst/>
          </a:prstGeom>
        </p:spPr>
      </p:pic>
    </p:spTree>
    <p:extLst>
      <p:ext uri="{BB962C8B-B14F-4D97-AF65-F5344CB8AC3E}">
        <p14:creationId xmlns:p14="http://schemas.microsoft.com/office/powerpoint/2010/main" val="334900436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93AC3-9943-48CF-A2CF-CFE354B21F85}"/>
              </a:ext>
            </a:extLst>
          </p:cNvPr>
          <p:cNvSpPr>
            <a:spLocks noGrp="1"/>
          </p:cNvSpPr>
          <p:nvPr>
            <p:ph type="title"/>
          </p:nvPr>
        </p:nvSpPr>
        <p:spPr/>
        <p:txBody>
          <a:bodyPr/>
          <a:lstStyle/>
          <a:p>
            <a:endParaRPr lang="en-GB"/>
          </a:p>
        </p:txBody>
      </p:sp>
      <p:pic>
        <p:nvPicPr>
          <p:cNvPr id="5" name="Content Placeholder 4">
            <a:extLst>
              <a:ext uri="{FF2B5EF4-FFF2-40B4-BE49-F238E27FC236}">
                <a16:creationId xmlns:a16="http://schemas.microsoft.com/office/drawing/2014/main" id="{200035FF-64FB-47C0-AF4C-722A139118E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5187877" y="501145"/>
            <a:ext cx="7264977" cy="5448732"/>
          </a:xfrm>
        </p:spPr>
      </p:pic>
      <p:pic>
        <p:nvPicPr>
          <p:cNvPr id="7" name="Picture 6">
            <a:extLst>
              <a:ext uri="{FF2B5EF4-FFF2-40B4-BE49-F238E27FC236}">
                <a16:creationId xmlns:a16="http://schemas.microsoft.com/office/drawing/2014/main" id="{538487B5-E67F-43C4-A217-FA83680DF1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14759" y="857250"/>
            <a:ext cx="6858000" cy="5143500"/>
          </a:xfrm>
          <a:prstGeom prst="rect">
            <a:avLst/>
          </a:prstGeom>
        </p:spPr>
      </p:pic>
    </p:spTree>
    <p:extLst>
      <p:ext uri="{BB962C8B-B14F-4D97-AF65-F5344CB8AC3E}">
        <p14:creationId xmlns:p14="http://schemas.microsoft.com/office/powerpoint/2010/main" val="37451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F012-31BA-471A-9F19-4E0409A79D34}"/>
              </a:ext>
            </a:extLst>
          </p:cNvPr>
          <p:cNvSpPr>
            <a:spLocks noGrp="1"/>
          </p:cNvSpPr>
          <p:nvPr>
            <p:ph type="title"/>
          </p:nvPr>
        </p:nvSpPr>
        <p:spPr/>
        <p:txBody>
          <a:bodyPr>
            <a:normAutofit/>
          </a:bodyPr>
          <a:lstStyle/>
          <a:p>
            <a:r>
              <a:rPr lang="nl-NL" sz="4400" dirty="0"/>
              <a:t>Leerlijnen MBW &amp; Statistiek</a:t>
            </a:r>
            <a:endParaRPr lang="en-GB" sz="4400" dirty="0"/>
          </a:p>
        </p:txBody>
      </p:sp>
      <p:pic>
        <p:nvPicPr>
          <p:cNvPr id="4" name="Picture 3">
            <a:extLst>
              <a:ext uri="{FF2B5EF4-FFF2-40B4-BE49-F238E27FC236}">
                <a16:creationId xmlns:a16="http://schemas.microsoft.com/office/drawing/2014/main" id="{91A2F289-994C-430B-A629-6CA114D218E8}"/>
              </a:ext>
            </a:extLst>
          </p:cNvPr>
          <p:cNvPicPr>
            <a:picLocks noChangeAspect="1"/>
          </p:cNvPicPr>
          <p:nvPr/>
        </p:nvPicPr>
        <p:blipFill>
          <a:blip r:embed="rId3"/>
          <a:stretch>
            <a:fillRect/>
          </a:stretch>
        </p:blipFill>
        <p:spPr>
          <a:xfrm>
            <a:off x="657224" y="2526428"/>
            <a:ext cx="6829361" cy="2642869"/>
          </a:xfrm>
          <a:prstGeom prst="rect">
            <a:avLst/>
          </a:prstGeom>
        </p:spPr>
      </p:pic>
      <p:pic>
        <p:nvPicPr>
          <p:cNvPr id="6" name="Picture 5">
            <a:extLst>
              <a:ext uri="{FF2B5EF4-FFF2-40B4-BE49-F238E27FC236}">
                <a16:creationId xmlns:a16="http://schemas.microsoft.com/office/drawing/2014/main" id="{05B0073C-31D2-4B10-8C3A-10A5B54151F4}"/>
              </a:ext>
            </a:extLst>
          </p:cNvPr>
          <p:cNvPicPr>
            <a:picLocks noChangeAspect="1"/>
          </p:cNvPicPr>
          <p:nvPr/>
        </p:nvPicPr>
        <p:blipFill>
          <a:blip r:embed="rId4"/>
          <a:stretch>
            <a:fillRect/>
          </a:stretch>
        </p:blipFill>
        <p:spPr>
          <a:xfrm>
            <a:off x="2416670" y="5371624"/>
            <a:ext cx="7119937" cy="764382"/>
          </a:xfrm>
          <a:prstGeom prst="rect">
            <a:avLst/>
          </a:prstGeom>
        </p:spPr>
      </p:pic>
      <p:pic>
        <p:nvPicPr>
          <p:cNvPr id="7" name="Picture 6">
            <a:extLst>
              <a:ext uri="{FF2B5EF4-FFF2-40B4-BE49-F238E27FC236}">
                <a16:creationId xmlns:a16="http://schemas.microsoft.com/office/drawing/2014/main" id="{FF6099BD-1EAB-48D9-BB30-F36A5639EF2E}"/>
              </a:ext>
            </a:extLst>
          </p:cNvPr>
          <p:cNvPicPr>
            <a:picLocks noChangeAspect="1"/>
          </p:cNvPicPr>
          <p:nvPr/>
        </p:nvPicPr>
        <p:blipFill rotWithShape="1">
          <a:blip r:embed="rId5"/>
          <a:srcRect b="50350"/>
          <a:stretch/>
        </p:blipFill>
        <p:spPr>
          <a:xfrm>
            <a:off x="7223760" y="3647931"/>
            <a:ext cx="4681964" cy="605727"/>
          </a:xfrm>
          <a:prstGeom prst="rect">
            <a:avLst/>
          </a:prstGeom>
        </p:spPr>
      </p:pic>
      <p:pic>
        <p:nvPicPr>
          <p:cNvPr id="9" name="Picture 8">
            <a:extLst>
              <a:ext uri="{FF2B5EF4-FFF2-40B4-BE49-F238E27FC236}">
                <a16:creationId xmlns:a16="http://schemas.microsoft.com/office/drawing/2014/main" id="{6F91C3DD-08F5-423D-AC3E-D77392491718}"/>
              </a:ext>
            </a:extLst>
          </p:cNvPr>
          <p:cNvPicPr>
            <a:picLocks noChangeAspect="1"/>
          </p:cNvPicPr>
          <p:nvPr/>
        </p:nvPicPr>
        <p:blipFill>
          <a:blip r:embed="rId6"/>
          <a:stretch>
            <a:fillRect/>
          </a:stretch>
        </p:blipFill>
        <p:spPr>
          <a:xfrm>
            <a:off x="762001" y="2010887"/>
            <a:ext cx="5047103" cy="515541"/>
          </a:xfrm>
          <a:prstGeom prst="rect">
            <a:avLst/>
          </a:prstGeom>
        </p:spPr>
      </p:pic>
      <p:sp>
        <p:nvSpPr>
          <p:cNvPr id="10" name="Rectangle 9">
            <a:extLst>
              <a:ext uri="{FF2B5EF4-FFF2-40B4-BE49-F238E27FC236}">
                <a16:creationId xmlns:a16="http://schemas.microsoft.com/office/drawing/2014/main" id="{D06FE10A-48E1-4B5F-88A7-ADCD17AF0912}"/>
              </a:ext>
            </a:extLst>
          </p:cNvPr>
          <p:cNvSpPr/>
          <p:nvPr/>
        </p:nvSpPr>
        <p:spPr>
          <a:xfrm>
            <a:off x="511935" y="3811836"/>
            <a:ext cx="5584065" cy="988764"/>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29B5F08E-766B-4B24-A114-BE038E400F41}"/>
              </a:ext>
            </a:extLst>
          </p:cNvPr>
          <p:cNvSpPr/>
          <p:nvPr/>
        </p:nvSpPr>
        <p:spPr>
          <a:xfrm>
            <a:off x="7962900" y="5450950"/>
            <a:ext cx="1563742" cy="685055"/>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Picture 12">
            <a:extLst>
              <a:ext uri="{FF2B5EF4-FFF2-40B4-BE49-F238E27FC236}">
                <a16:creationId xmlns:a16="http://schemas.microsoft.com/office/drawing/2014/main" id="{20F34143-3351-4816-9F90-AA461BD2C41D}"/>
              </a:ext>
            </a:extLst>
          </p:cNvPr>
          <p:cNvPicPr>
            <a:picLocks noChangeAspect="1"/>
          </p:cNvPicPr>
          <p:nvPr/>
        </p:nvPicPr>
        <p:blipFill rotWithShape="1">
          <a:blip r:embed="rId5"/>
          <a:srcRect t="49651"/>
          <a:stretch/>
        </p:blipFill>
        <p:spPr>
          <a:xfrm>
            <a:off x="7195625" y="3771600"/>
            <a:ext cx="4681964" cy="614259"/>
          </a:xfrm>
          <a:prstGeom prst="rect">
            <a:avLst/>
          </a:prstGeom>
        </p:spPr>
      </p:pic>
      <p:pic>
        <p:nvPicPr>
          <p:cNvPr id="14" name="Picture 13">
            <a:extLst>
              <a:ext uri="{FF2B5EF4-FFF2-40B4-BE49-F238E27FC236}">
                <a16:creationId xmlns:a16="http://schemas.microsoft.com/office/drawing/2014/main" id="{B464D949-D7CC-471F-A051-2184AE88A116}"/>
              </a:ext>
            </a:extLst>
          </p:cNvPr>
          <p:cNvPicPr>
            <a:picLocks noChangeAspect="1"/>
          </p:cNvPicPr>
          <p:nvPr/>
        </p:nvPicPr>
        <p:blipFill rotWithShape="1">
          <a:blip r:embed="rId5"/>
          <a:srcRect b="50350"/>
          <a:stretch/>
        </p:blipFill>
        <p:spPr>
          <a:xfrm>
            <a:off x="7185660" y="2823273"/>
            <a:ext cx="4681964" cy="605727"/>
          </a:xfrm>
          <a:prstGeom prst="rect">
            <a:avLst/>
          </a:prstGeom>
        </p:spPr>
      </p:pic>
      <p:sp>
        <p:nvSpPr>
          <p:cNvPr id="11" name="Rectangle 10">
            <a:extLst>
              <a:ext uri="{FF2B5EF4-FFF2-40B4-BE49-F238E27FC236}">
                <a16:creationId xmlns:a16="http://schemas.microsoft.com/office/drawing/2014/main" id="{5AAF9586-A617-42A8-89A1-E2EB47871950}"/>
              </a:ext>
            </a:extLst>
          </p:cNvPr>
          <p:cNvSpPr/>
          <p:nvPr/>
        </p:nvSpPr>
        <p:spPr>
          <a:xfrm>
            <a:off x="7299960" y="3749094"/>
            <a:ext cx="4605764" cy="605728"/>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92596682"/>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TM03457491[[fn=Metropolitan]]</Template>
  <TotalTime>2550</TotalTime>
  <Words>3803</Words>
  <Application>Microsoft Office PowerPoint</Application>
  <PresentationFormat>Widescreen</PresentationFormat>
  <Paragraphs>661</Paragraphs>
  <Slides>89</Slides>
  <Notes>64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89</vt:i4>
      </vt:variant>
    </vt:vector>
  </HeadingPairs>
  <TitlesOfParts>
    <vt:vector size="94" baseType="lpstr">
      <vt:lpstr>Arial</vt:lpstr>
      <vt:lpstr>Calibri</vt:lpstr>
      <vt:lpstr>Calibri Light</vt:lpstr>
      <vt:lpstr>RijksoverheidSerif-Regular</vt:lpstr>
      <vt:lpstr>Metropolitan</vt:lpstr>
      <vt:lpstr> Welkom</vt:lpstr>
      <vt:lpstr>Inhoud</vt:lpstr>
      <vt:lpstr>Inhoud</vt:lpstr>
      <vt:lpstr>Leerlijnen MBW</vt:lpstr>
      <vt:lpstr>Leerlijnen MBW</vt:lpstr>
      <vt:lpstr>Leerlijnen MBW</vt:lpstr>
      <vt:lpstr>Leerlijnen MBW</vt:lpstr>
      <vt:lpstr>Leerlijnen MBW</vt:lpstr>
      <vt:lpstr>Leerlijnen MBW &amp; Statistiek</vt:lpstr>
      <vt:lpstr>Leerlijnen MBW &amp; Statistiek</vt:lpstr>
      <vt:lpstr>Leerlijnen MBW &amp; Statistiek</vt:lpstr>
      <vt:lpstr>Leerlijnen MBW &amp; Statistiek</vt:lpstr>
      <vt:lpstr>Leerlijnen MBW &amp; Statistiek</vt:lpstr>
      <vt:lpstr>Leerlijnen MBW &amp; Statistiek</vt:lpstr>
      <vt:lpstr>Leerlijnen KW &amp; Statistiek</vt:lpstr>
      <vt:lpstr>Leerlijnen KW &amp; Statistiek</vt:lpstr>
      <vt:lpstr>Leerlijnen KW &amp; Statistiek</vt:lpstr>
      <vt:lpstr>PowerPoint Presentation</vt:lpstr>
      <vt:lpstr>Leerlijn MTO</vt:lpstr>
      <vt:lpstr>Leerlijn MTO</vt:lpstr>
      <vt:lpstr>Leerlijn MTO</vt:lpstr>
      <vt:lpstr>Leerlijn MTO Was iedereen hiervan op de hoogte?</vt:lpstr>
      <vt:lpstr>STA &amp; MTO Inhoud  MBW &amp; KW</vt:lpstr>
      <vt:lpstr>STA &amp; MTO Inhoud  MBW &amp; KW</vt:lpstr>
      <vt:lpstr>STA &amp; MTO I Inhoud</vt:lpstr>
      <vt:lpstr>STA &amp; MTO I Inhoud</vt:lpstr>
      <vt:lpstr>STA &amp; MTO I Inhoud</vt:lpstr>
      <vt:lpstr>STA &amp; MTO I Inhoud</vt:lpstr>
      <vt:lpstr>STA &amp; MTO I Inhoud</vt:lpstr>
      <vt:lpstr>STA &amp; MTO III  Inhoud</vt:lpstr>
      <vt:lpstr>STA &amp; MTO III  Inhoud</vt:lpstr>
      <vt:lpstr>STA &amp; MTO III  Inhoud</vt:lpstr>
      <vt:lpstr>STA &amp; MTO III  Inhoud</vt:lpstr>
      <vt:lpstr>Constateringen STA &amp; MTO (MBW)</vt:lpstr>
      <vt:lpstr>Constateringen STA &amp; MTO (MBW)</vt:lpstr>
      <vt:lpstr>STA &amp; MTO Inhoud  KW</vt:lpstr>
      <vt:lpstr>STA &amp; MTO Inhoud  KW</vt:lpstr>
      <vt:lpstr>STA &amp; MTO III  Inhoud</vt:lpstr>
      <vt:lpstr>STA &amp; MTO III  Inhoud</vt:lpstr>
      <vt:lpstr>STA &amp; MTO III  Inhoud</vt:lpstr>
      <vt:lpstr>Constateringen STA &amp; MTO</vt:lpstr>
      <vt:lpstr>MTO-III MBW &amp; KW naast elkaar Is de toepassing dan zo verschillend?</vt:lpstr>
      <vt:lpstr>PowerPoint Presentation</vt:lpstr>
      <vt:lpstr>PowerPoint Presentation</vt:lpstr>
      <vt:lpstr>PowerPoint Presentation</vt:lpstr>
      <vt:lpstr>DSP-leerlijn</vt:lpstr>
      <vt:lpstr>OLDE-stroom </vt:lpstr>
      <vt:lpstr>Constateringen STA &amp; MTO</vt:lpstr>
      <vt:lpstr>Software </vt:lpstr>
      <vt:lpstr>Software </vt:lpstr>
      <vt:lpstr>Software </vt:lpstr>
      <vt:lpstr>Software </vt:lpstr>
      <vt:lpstr>Software </vt:lpstr>
      <vt:lpstr>Software </vt:lpstr>
      <vt:lpstr>Software </vt:lpstr>
      <vt:lpstr>Software </vt:lpstr>
      <vt:lpstr>In gesprek</vt:lpstr>
      <vt:lpstr>Benchmark ALGEMEEN</vt:lpstr>
      <vt:lpstr>Benchmark ALGEMEEN</vt:lpstr>
      <vt:lpstr>Benchmark ALGEMEEN</vt:lpstr>
      <vt:lpstr>Benchmark ALGEMEEN</vt:lpstr>
      <vt:lpstr>Benchmark ALGEMEEN</vt:lpstr>
      <vt:lpstr>Benchmark ALGEMEEN</vt:lpstr>
      <vt:lpstr>Benchmark roept vragen op…</vt:lpstr>
      <vt:lpstr>Benchmark INHOUD</vt:lpstr>
      <vt:lpstr>Benchmark INHOUD</vt:lpstr>
      <vt:lpstr>Benchmark roept vragen op…</vt:lpstr>
      <vt:lpstr>Timing – Is het te vroeg?</vt:lpstr>
      <vt:lpstr>Timing – Te groot ‘gat’?</vt:lpstr>
      <vt:lpstr>Benchmark LEERLIJNEN </vt:lpstr>
      <vt:lpstr>Benchmark LEERLIJN MTO TILBURG</vt:lpstr>
      <vt:lpstr>Benchmark LEERLIJN MTO TILBURG</vt:lpstr>
      <vt:lpstr>Benchmark LEERLIJN MTO TILBURG</vt:lpstr>
      <vt:lpstr>Benchmark LEERLIJN MTO TILBURG</vt:lpstr>
      <vt:lpstr>Benchmark LEERLIJN MTO GRONINGEN</vt:lpstr>
      <vt:lpstr>Benchmark LEERLIJN MTO GRONINGEN</vt:lpstr>
      <vt:lpstr>Benchmark LEERLIJN MTO GRONINGEN</vt:lpstr>
      <vt:lpstr>Benchmark LEERLIJN MTO TILBURG &amp; GRONINGEN &amp; MBW</vt:lpstr>
      <vt:lpstr>Benchmark LEERLIJN MTO TILBURG &amp; GRONINGEN &amp; MBW</vt:lpstr>
      <vt:lpstr>Benchmark roept vragen op…</vt:lpstr>
      <vt:lpstr>Aan de slag</vt:lpstr>
      <vt:lpstr>Mogelijke oplossingen</vt:lpstr>
      <vt:lpstr>Randvoorwaarden</vt:lpstr>
      <vt:lpstr>Randvoorwaarden Tess</vt:lpstr>
      <vt:lpstr> Vragen?</vt:lpstr>
      <vt:lpstr> Dankjewel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Tess Zijlstra</dc:creator>
  <cp:lastModifiedBy>Tess Zijlstra</cp:lastModifiedBy>
  <cp:revision>97</cp:revision>
  <dcterms:created xsi:type="dcterms:W3CDTF">2023-12-11T15:02:28Z</dcterms:created>
  <dcterms:modified xsi:type="dcterms:W3CDTF">2023-12-23T17:25:47Z</dcterms:modified>
</cp:coreProperties>
</file>

<file path=docProps/thumbnail.jpeg>
</file>